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6.xml.rels" ContentType="application/vnd.openxmlformats-package.relationships+xml"/>
  <Override PartName="/ppt/slideMasters/slideMaster6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slideLayouts/_rels/slideLayout61.xml.rels" ContentType="application/vnd.openxmlformats-package.relationships+xml"/>
  <Override PartName="/ppt/slideLayouts/_rels/slideLayout62.xml.rels" ContentType="application/vnd.openxmlformats-package.relationships+xml"/>
  <Override PartName="/ppt/slideLayouts/_rels/slideLayout63.xml.rels" ContentType="application/vnd.openxmlformats-package.relationships+xml"/>
  <Override PartName="/ppt/slideLayouts/_rels/slideLayout64.xml.rels" ContentType="application/vnd.openxmlformats-package.relationships+xml"/>
  <Override PartName="/ppt/slideLayouts/_rels/slideLayout65.xml.rels" ContentType="application/vnd.openxmlformats-package.relationships+xml"/>
  <Override PartName="/ppt/slideLayouts/_rels/slideLayout66.xml.rels" ContentType="application/vnd.openxmlformats-package.relationships+xml"/>
  <Override PartName="/ppt/slideLayouts/_rels/slideLayout67.xml.rels" ContentType="application/vnd.openxmlformats-package.relationships+xml"/>
  <Override PartName="/ppt/slideLayouts/_rels/slideLayout68.xml.rels" ContentType="application/vnd.openxmlformats-package.relationships+xml"/>
  <Override PartName="/ppt/slideLayouts/_rels/slideLayout69.xml.rels" ContentType="application/vnd.openxmlformats-package.relationships+xml"/>
  <Override PartName="/ppt/slideLayouts/_rels/slideLayout70.xml.rels" ContentType="application/vnd.openxmlformats-package.relationships+xml"/>
  <Override PartName="/ppt/slideLayouts/_rels/slideLayout71.xml.rels" ContentType="application/vnd.openxmlformats-package.relationships+xml"/>
  <Override PartName="/ppt/slideLayouts/_rels/slideLayout72.xml.rels" ContentType="application/vnd.openxmlformats-package.relationships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slides/_rels/slide20.xml.rels" ContentType="application/vnd.openxmlformats-package.relationships+xml"/>
  <Override PartName="/ppt/slides/_rels/slide21.xml.rels" ContentType="application/vnd.openxmlformats-package.relationships+xml"/>
  <Override PartName="/ppt/slides/_rels/slide22.xml.rels" ContentType="application/vnd.openxmlformats-package.relationships+xml"/>
  <Override PartName="/ppt/media/image9.jpeg" ContentType="image/jpeg"/>
  <Override PartName="/ppt/media/image1.jpeg" ContentType="image/jpeg"/>
  <Override PartName="/ppt/media/image53.jpeg" ContentType="image/jpeg"/>
  <Override PartName="/ppt/media/image4.jpeg" ContentType="image/jpeg"/>
  <Override PartName="/ppt/media/image2.png" ContentType="image/png"/>
  <Override PartName="/ppt/media/image3.jpeg" ContentType="image/jpeg"/>
  <Override PartName="/ppt/media/image55.jpeg" ContentType="image/jpeg"/>
  <Override PartName="/ppt/media/image5.jpeg" ContentType="image/jpeg"/>
  <Override PartName="/ppt/media/image57.jpeg" ContentType="image/jpeg"/>
  <Override PartName="/ppt/media/image6.jpeg" ContentType="image/jpeg"/>
  <Override PartName="/ppt/media/image58.jpeg" ContentType="image/jpeg"/>
  <Override PartName="/ppt/media/image7.jpeg" ContentType="image/jpeg"/>
  <Override PartName="/ppt/media/image59.jpeg" ContentType="image/jpeg"/>
  <Override PartName="/ppt/media/image8.jpeg" ContentType="image/jpeg"/>
  <Override PartName="/ppt/media/image10.jpeg" ContentType="image/jpeg"/>
  <Override PartName="/ppt/media/image56.png" ContentType="image/pn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  <Override PartName="/ppt/media/image47.jpeg" ContentType="image/jpeg"/>
  <Override PartName="/ppt/media/image48.jpeg" ContentType="image/jpeg"/>
  <Override PartName="/ppt/media/image49.jpeg" ContentType="image/jpeg"/>
  <Override PartName="/ppt/media/image50.jpeg" ContentType="image/jpeg"/>
  <Override PartName="/ppt/media/image51.jpeg" ContentType="image/jpeg"/>
  <Override PartName="/ppt/media/image52.jpeg" ContentType="image/jpeg"/>
  <Override PartName="/ppt/media/image54.jpeg" ContentType="image/jpeg"/>
  <Override PartName="/ppt/media/image60.jpeg" ContentType="image/jpeg"/>
  <Override PartName="/ppt/media/image61.png" ContentType="image/png"/>
  <Override PartName="/ppt/media/image62.jpeg" ContentType="image/jpeg"/>
  <Override PartName="/ppt/media/image63.jpeg" ContentType="image/jpeg"/>
  <Override PartName="/ppt/media/image64.jpeg" ContentType="image/jpeg"/>
  <Override PartName="/ppt/media/image65.jpeg" ContentType="image/jpeg"/>
  <Override PartName="/ppt/media/image66.jpeg" ContentType="image/jpeg"/>
  <Override PartName="/ppt/media/image67.jpeg" ContentType="image/jpeg"/>
  <Override PartName="/ppt/media/image68.jpeg" ContentType="image/jpeg"/>
  <Override PartName="/ppt/media/image69.wmf" ContentType="image/x-wmf"/>
  <Override PartName="/ppt/media/image70.jpeg" ContentType="image/jpeg"/>
  <Override PartName="/ppt/media/image71.jpeg" ContentType="image/jpeg"/>
  <Override PartName="/ppt/media/image72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  <p:sldMasterId id="2147483713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6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7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0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1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2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7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8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39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5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6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7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0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1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8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79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2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3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4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5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86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6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7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5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29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30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31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32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6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7" name="PlaceHolder 2"/>
          <p:cNvSpPr>
            <a:spLocks noGrp="1"/>
          </p:cNvSpPr>
          <p:nvPr>
            <p:ph type="subTitle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9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2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229240" cy="529776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6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7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58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0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4388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1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2" name="PlaceHolder 4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6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4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5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6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7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8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69" name="PlaceHolder 3"/>
          <p:cNvSpPr>
            <a:spLocks noGrp="1"/>
          </p:cNvSpPr>
          <p:nvPr>
            <p:ph type="body"/>
          </p:nvPr>
        </p:nvSpPr>
        <p:spPr>
          <a:xfrm>
            <a:off x="457200" y="4228200"/>
            <a:ext cx="822924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7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1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2" name="PlaceHolder 3"/>
          <p:cNvSpPr>
            <a:spLocks noGrp="1"/>
          </p:cNvSpPr>
          <p:nvPr>
            <p:ph type="body"/>
          </p:nvPr>
        </p:nvSpPr>
        <p:spPr>
          <a:xfrm>
            <a:off x="4674240" y="193536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3" name="PlaceHolder 4"/>
          <p:cNvSpPr>
            <a:spLocks noGrp="1"/>
          </p:cNvSpPr>
          <p:nvPr>
            <p:ph type="body"/>
          </p:nvPr>
        </p:nvSpPr>
        <p:spPr>
          <a:xfrm>
            <a:off x="45720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4" name="PlaceHolder 5"/>
          <p:cNvSpPr>
            <a:spLocks noGrp="1"/>
          </p:cNvSpPr>
          <p:nvPr>
            <p:ph type="body"/>
          </p:nvPr>
        </p:nvSpPr>
        <p:spPr>
          <a:xfrm>
            <a:off x="4674240" y="4228200"/>
            <a:ext cx="40158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Layouts/slideLayout7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PlaceHolder 1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6" name="PlaceHolder 2"/>
          <p:cNvSpPr>
            <a:spLocks noGrp="1"/>
          </p:cNvSpPr>
          <p:nvPr>
            <p:ph type="body"/>
          </p:nvPr>
        </p:nvSpPr>
        <p:spPr>
          <a:xfrm>
            <a:off x="45720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7" name="PlaceHolder 3"/>
          <p:cNvSpPr>
            <a:spLocks noGrp="1"/>
          </p:cNvSpPr>
          <p:nvPr>
            <p:ph type="body"/>
          </p:nvPr>
        </p:nvSpPr>
        <p:spPr>
          <a:xfrm>
            <a:off x="323964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8" name="PlaceHolder 4"/>
          <p:cNvSpPr>
            <a:spLocks noGrp="1"/>
          </p:cNvSpPr>
          <p:nvPr>
            <p:ph type="body"/>
          </p:nvPr>
        </p:nvSpPr>
        <p:spPr>
          <a:xfrm>
            <a:off x="6022080" y="193536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79" name="PlaceHolder 5"/>
          <p:cNvSpPr>
            <a:spLocks noGrp="1"/>
          </p:cNvSpPr>
          <p:nvPr>
            <p:ph type="body"/>
          </p:nvPr>
        </p:nvSpPr>
        <p:spPr>
          <a:xfrm>
            <a:off x="45720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0" name="PlaceHolder 6"/>
          <p:cNvSpPr>
            <a:spLocks noGrp="1"/>
          </p:cNvSpPr>
          <p:nvPr>
            <p:ph type="body"/>
          </p:nvPr>
        </p:nvSpPr>
        <p:spPr>
          <a:xfrm>
            <a:off x="323964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1" name="PlaceHolder 7"/>
          <p:cNvSpPr>
            <a:spLocks noGrp="1"/>
          </p:cNvSpPr>
          <p:nvPr>
            <p:ph type="body"/>
          </p:nvPr>
        </p:nvSpPr>
        <p:spPr>
          <a:xfrm>
            <a:off x="6022080" y="4228200"/>
            <a:ext cx="2649600" cy="2093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9" Type="http://schemas.openxmlformats.org/officeDocument/2006/relationships/slideLayout" Target="../slideLayouts/slideLayout68.xml"/><Relationship Id="rId10" Type="http://schemas.openxmlformats.org/officeDocument/2006/relationships/slideLayout" Target="../slideLayouts/slideLayout69.xml"/><Relationship Id="rId11" Type="http://schemas.openxmlformats.org/officeDocument/2006/relationships/slideLayout" Target="../slideLayouts/slideLayout70.xml"/><Relationship Id="rId12" Type="http://schemas.openxmlformats.org/officeDocument/2006/relationships/slideLayout" Target="../slideLayouts/slideLayout71.xml"/><Relationship Id="rId13" Type="http://schemas.openxmlformats.org/officeDocument/2006/relationships/slideLayout" Target="../slideLayouts/slideLayout7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3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457200" y="704160"/>
            <a:ext cx="8229240" cy="1142640"/>
          </a:xfrm>
          <a:prstGeom prst="rect">
            <a:avLst/>
          </a:prstGeom>
        </p:spPr>
        <p:txBody>
          <a:bodyPr lIns="0" rIns="0" tIns="45000" bIns="0" anchor="b"/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Образец заголовка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body"/>
          </p:nvPr>
        </p:nvSpPr>
        <p:spPr>
          <a:xfrm>
            <a:off x="457200" y="1935360"/>
            <a:ext cx="8229240" cy="438876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" name="PlaceHolder 8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rIns="0" tIns="0" bIns="0" anchor="b"/>
          <a:p>
            <a:pPr>
              <a:lnSpc>
                <a:spcPct val="100000"/>
              </a:lnSpc>
            </a:pPr>
            <a:fld id="{CEDEE6D0-D0FC-4C58-AC21-C8B471503752}" type="datetime">
              <a:rPr b="0" lang="ru-RU" sz="1200" spc="-1" strike="noStrike">
                <a:solidFill>
                  <a:srgbClr val="d1eaed"/>
                </a:solidFill>
                <a:latin typeface="Constantia"/>
              </a:rPr>
              <a:t>6.5.19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8" name="PlaceHolder 9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9" name="PlaceHolder 10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931AAEA4-6228-4DEA-8B92-D7417E678C43}" type="slidenum">
              <a:rPr b="0" lang="ru-RU" sz="1200" spc="-1" strike="noStrike">
                <a:solidFill>
                  <a:srgbClr val="d1eaed"/>
                </a:solidFill>
                <a:latin typeface="Constanti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7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8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49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1" name="PlaceHolder 6"/>
          <p:cNvSpPr>
            <a:spLocks noGrp="1"/>
          </p:cNvSpPr>
          <p:nvPr>
            <p:ph type="title"/>
          </p:nvPr>
        </p:nvSpPr>
        <p:spPr>
          <a:xfrm>
            <a:off x="457200" y="244440"/>
            <a:ext cx="8384760" cy="1431720"/>
          </a:xfrm>
          <a:prstGeom prst="rect">
            <a:avLst/>
          </a:prstGeom>
        </p:spPr>
        <p:txBody>
          <a:bodyPr lIns="0" rIns="0" tIns="45000" bIns="0" anchor="b"/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Образец заголовка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2" name="PlaceHolder 7"/>
          <p:cNvSpPr>
            <a:spLocks noGrp="1"/>
          </p:cNvSpPr>
          <p:nvPr>
            <p:ph type="body"/>
          </p:nvPr>
        </p:nvSpPr>
        <p:spPr>
          <a:xfrm>
            <a:off x="838080" y="1905120"/>
            <a:ext cx="3927240" cy="419076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3" name="PlaceHolder 8"/>
          <p:cNvSpPr>
            <a:spLocks noGrp="1"/>
          </p:cNvSpPr>
          <p:nvPr>
            <p:ph type="body"/>
          </p:nvPr>
        </p:nvSpPr>
        <p:spPr>
          <a:xfrm>
            <a:off x="4917960" y="1905120"/>
            <a:ext cx="3927240" cy="419076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4" name="PlaceHolder 9"/>
          <p:cNvSpPr>
            <a:spLocks noGrp="1"/>
          </p:cNvSpPr>
          <p:nvPr>
            <p:ph type="dt"/>
          </p:nvPr>
        </p:nvSpPr>
        <p:spPr>
          <a:xfrm>
            <a:off x="838080" y="6245280"/>
            <a:ext cx="1901520" cy="47592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5" name="PlaceHolder 10"/>
          <p:cNvSpPr>
            <a:spLocks noGrp="1"/>
          </p:cNvSpPr>
          <p:nvPr>
            <p:ph type="ftr"/>
          </p:nvPr>
        </p:nvSpPr>
        <p:spPr>
          <a:xfrm>
            <a:off x="3429000" y="6245280"/>
            <a:ext cx="2895120" cy="47592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56" name="PlaceHolder 11"/>
          <p:cNvSpPr>
            <a:spLocks noGrp="1"/>
          </p:cNvSpPr>
          <p:nvPr>
            <p:ph type="sldNum"/>
          </p:nvPr>
        </p:nvSpPr>
        <p:spPr>
          <a:xfrm>
            <a:off x="6937200" y="6245280"/>
            <a:ext cx="1901520" cy="475920"/>
          </a:xfrm>
          <a:prstGeom prst="rect">
            <a:avLst/>
          </a:prstGeom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9777EC13-CCCE-4C00-817F-5CDB0CB9C317}" type="slidenum">
              <a:rPr b="0" lang="ru-RU" sz="1200" spc="-1" strike="noStrike">
                <a:solidFill>
                  <a:srgbClr val="d1eaed"/>
                </a:solidFill>
                <a:latin typeface="Constanti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95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96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7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8" name="PlaceHolder 6"/>
          <p:cNvSpPr>
            <a:spLocks noGrp="1"/>
          </p:cNvSpPr>
          <p:nvPr>
            <p:ph type="title"/>
          </p:nvPr>
        </p:nvSpPr>
        <p:spPr>
          <a:xfrm>
            <a:off x="685800" y="514440"/>
            <a:ext cx="2742840" cy="1161720"/>
          </a:xfrm>
          <a:prstGeom prst="rect">
            <a:avLst/>
          </a:prstGeom>
        </p:spPr>
        <p:txBody>
          <a:bodyPr lIns="0" rIns="0" tIns="45000" bIns="0" anchor="b"/>
          <a:p>
            <a:pPr>
              <a:lnSpc>
                <a:spcPct val="100000"/>
              </a:lnSpc>
            </a:pPr>
            <a:r>
              <a:rPr b="0" lang="ru-RU" sz="2600" spc="-1" strike="noStrike">
                <a:solidFill>
                  <a:srgbClr val="dbf5f9"/>
                </a:solidFill>
                <a:latin typeface="Calibri"/>
              </a:rPr>
              <a:t>Образец заголовка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99" name="PlaceHolder 7"/>
          <p:cNvSpPr>
            <a:spLocks noGrp="1"/>
          </p:cNvSpPr>
          <p:nvPr>
            <p:ph type="body"/>
          </p:nvPr>
        </p:nvSpPr>
        <p:spPr>
          <a:xfrm>
            <a:off x="685800" y="1676520"/>
            <a:ext cx="2742840" cy="4571640"/>
          </a:xfrm>
          <a:prstGeom prst="rect">
            <a:avLst/>
          </a:prstGeom>
        </p:spPr>
        <p:txBody>
          <a:bodyPr lIns="18360" rIns="18360" tIns="45000" bIns="45000"/>
          <a:p>
            <a:pPr>
              <a:lnSpc>
                <a:spcPct val="100000"/>
              </a:lnSpc>
              <a:spcBef>
                <a:spcPts val="281"/>
              </a:spcBef>
            </a:pPr>
            <a:r>
              <a:rPr b="0" lang="ru-RU" sz="14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14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0" name="PlaceHolder 8"/>
          <p:cNvSpPr>
            <a:spLocks noGrp="1"/>
          </p:cNvSpPr>
          <p:nvPr>
            <p:ph type="body"/>
          </p:nvPr>
        </p:nvSpPr>
        <p:spPr>
          <a:xfrm>
            <a:off x="3575160" y="1676520"/>
            <a:ext cx="5111280" cy="4571640"/>
          </a:xfrm>
          <a:prstGeom prst="rect">
            <a:avLst/>
          </a:prstGeom>
        </p:spPr>
        <p:txBody>
          <a:bodyPr lIns="90000" rIns="90000" tIns="0" bIns="45000"/>
          <a:p>
            <a:pPr marL="274320" indent="-273960">
              <a:lnSpc>
                <a:spcPct val="100000"/>
              </a:lnSpc>
              <a:spcBef>
                <a:spcPts val="561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51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79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36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01" name="PlaceHolder 9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rIns="0" tIns="0" bIns="0" anchor="b"/>
          <a:p>
            <a:pPr>
              <a:lnSpc>
                <a:spcPct val="100000"/>
              </a:lnSpc>
            </a:pPr>
            <a:fld id="{D29E3D95-F736-4A43-89E7-990D229F34BD}" type="datetime">
              <a:rPr b="0" lang="ru-RU" sz="1200" spc="-1" strike="noStrike">
                <a:solidFill>
                  <a:srgbClr val="d1eaed"/>
                </a:solidFill>
                <a:latin typeface="Constantia"/>
              </a:rPr>
              <a:t>6.5.19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02" name="PlaceHolder 10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03" name="PlaceHolder 11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2A98B92E-B601-41E5-8641-053645A7335B}" type="slidenum">
              <a:rPr b="0" lang="ru-RU" sz="1200" spc="-1" strike="noStrike">
                <a:solidFill>
                  <a:srgbClr val="d1eaed"/>
                </a:solidFill>
                <a:latin typeface="Constanti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1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142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143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44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5" name="PlaceHolder 6"/>
          <p:cNvSpPr>
            <a:spLocks noGrp="1"/>
          </p:cNvSpPr>
          <p:nvPr>
            <p:ph type="title"/>
          </p:nvPr>
        </p:nvSpPr>
        <p:spPr>
          <a:xfrm>
            <a:off x="682560" y="609480"/>
            <a:ext cx="8079840" cy="1142640"/>
          </a:xfrm>
          <a:prstGeom prst="rect">
            <a:avLst/>
          </a:prstGeom>
        </p:spPr>
        <p:txBody>
          <a:bodyPr lIns="0" rIns="0" tIns="45000" bIns="0" anchor="b"/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Образец заголовка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6" name="PlaceHolder 7"/>
          <p:cNvSpPr>
            <a:spLocks noGrp="1"/>
          </p:cNvSpPr>
          <p:nvPr>
            <p:ph type="body"/>
          </p:nvPr>
        </p:nvSpPr>
        <p:spPr>
          <a:xfrm>
            <a:off x="682560" y="1981080"/>
            <a:ext cx="3809520" cy="411444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7" name="PlaceHolder 8"/>
          <p:cNvSpPr>
            <a:spLocks noGrp="1"/>
          </p:cNvSpPr>
          <p:nvPr>
            <p:ph type="body"/>
          </p:nvPr>
        </p:nvSpPr>
        <p:spPr>
          <a:xfrm>
            <a:off x="4645080" y="1981080"/>
            <a:ext cx="3809520" cy="4114440"/>
          </a:xfrm>
          <a:prstGeom prst="rect">
            <a:avLst/>
          </a:prstGeom>
        </p:spPr>
        <p:txBody>
          <a:bodyPr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Для правки структуры щёлкните мышью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Второй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Третий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Четвёртый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Пятый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Шестой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Седьмой уровень структуры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48" name="PlaceHolder 9"/>
          <p:cNvSpPr>
            <a:spLocks noGrp="1"/>
          </p:cNvSpPr>
          <p:nvPr>
            <p:ph type="dt"/>
          </p:nvPr>
        </p:nvSpPr>
        <p:spPr>
          <a:xfrm>
            <a:off x="7215120" y="6442200"/>
            <a:ext cx="1904760" cy="38052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49" name="PlaceHolder 10"/>
          <p:cNvSpPr>
            <a:spLocks noGrp="1"/>
          </p:cNvSpPr>
          <p:nvPr>
            <p:ph type="ftr"/>
          </p:nvPr>
        </p:nvSpPr>
        <p:spPr>
          <a:xfrm>
            <a:off x="682560" y="6365880"/>
            <a:ext cx="4266720" cy="45684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50" name="PlaceHolder 11"/>
          <p:cNvSpPr>
            <a:spLocks noGrp="1"/>
          </p:cNvSpPr>
          <p:nvPr>
            <p:ph type="sldNum"/>
          </p:nvPr>
        </p:nvSpPr>
        <p:spPr>
          <a:xfrm>
            <a:off x="7199280" y="6148440"/>
            <a:ext cx="1904760" cy="380520"/>
          </a:xfrm>
          <a:prstGeom prst="rect">
            <a:avLst/>
          </a:prstGeom>
        </p:spPr>
        <p:txBody>
          <a:bodyPr lIns="0" rIns="0" tIns="0" bIns="0" anchor="b"/>
          <a:p>
            <a:pPr marL="457200">
              <a:lnSpc>
                <a:spcPct val="100000"/>
              </a:lnSpc>
            </a:pPr>
            <a:fld id="{2CD1A3A1-8F0E-4B40-9D8E-BA0D40BDC64E}" type="slidenum">
              <a:rPr b="0" lang="ru-RU" sz="1800" spc="-1" strike="noStrike">
                <a:solidFill>
                  <a:srgbClr val="ffffff"/>
                </a:solidFill>
                <a:latin typeface="Constantia"/>
              </a:rPr>
              <a:t>&lt;номер&gt;</a:t>
            </a:fld>
            <a:endParaRPr b="0" lang="ru-RU" sz="18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8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189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190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91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92" name="PlaceHolder 6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</p:spPr>
        <p:txBody>
          <a:bodyPr lIns="0" rIns="0" tIns="0" bIns="0" anchor="b"/>
          <a:p>
            <a:pPr>
              <a:lnSpc>
                <a:spcPct val="100000"/>
              </a:lnSpc>
            </a:pPr>
            <a:fld id="{2F5924D0-F1C4-46BB-8DE6-FE85C498EF5E}" type="datetime">
              <a:rPr b="0" lang="ru-RU" sz="1200" spc="-1" strike="noStrike">
                <a:solidFill>
                  <a:srgbClr val="d1eaed"/>
                </a:solidFill>
                <a:latin typeface="Constantia"/>
              </a:rPr>
              <a:t>6.5.19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93" name="PlaceHolder 7"/>
          <p:cNvSpPr>
            <a:spLocks noGrp="1"/>
          </p:cNvSpPr>
          <p:nvPr>
            <p:ph type="ftr"/>
          </p:nvPr>
        </p:nvSpPr>
        <p:spPr>
          <a:xfrm>
            <a:off x="2666880" y="6356520"/>
            <a:ext cx="3352320" cy="36468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94" name="PlaceHolder 8"/>
          <p:cNvSpPr>
            <a:spLocks noGrp="1"/>
          </p:cNvSpPr>
          <p:nvPr>
            <p:ph type="sldNum"/>
          </p:nvPr>
        </p:nvSpPr>
        <p:spPr>
          <a:xfrm>
            <a:off x="7924680" y="6356520"/>
            <a:ext cx="761760" cy="364680"/>
          </a:xfrm>
          <a:prstGeom prst="rect">
            <a:avLst/>
          </a:prstGeom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17570F2E-5254-4E77-BBCD-299304C6F8EE}" type="slidenum">
              <a:rPr b="0" lang="ru-RU" sz="1200" spc="-1" strike="noStrike">
                <a:solidFill>
                  <a:srgbClr val="d1eaed"/>
                </a:solidFill>
                <a:latin typeface="Constanti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195" name="PlaceHolder 9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196" name="PlaceHolder 10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Для правки структуры щёлкните мышью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Второй уровень структуры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Третий уровень структуры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Четвёртый уровень структуры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 структуры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Шестой уровень структуры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Седьмой уровень структуры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CustomShape 1"/>
          <p:cNvSpPr/>
          <p:nvPr/>
        </p:nvSpPr>
        <p:spPr>
          <a:xfrm>
            <a:off x="-9360" y="-7200"/>
            <a:ext cx="9162720" cy="104112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4" name="CustomShape 2"/>
          <p:cNvSpPr/>
          <p:nvPr/>
        </p:nvSpPr>
        <p:spPr>
          <a:xfrm>
            <a:off x="4381560" y="-7200"/>
            <a:ext cx="4762080" cy="63792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35" name="Group 3"/>
          <p:cNvGrpSpPr/>
          <p:nvPr/>
        </p:nvGrpSpPr>
        <p:grpSpPr>
          <a:xfrm>
            <a:off x="-29160" y="-16560"/>
            <a:ext cx="9197640" cy="1086120"/>
            <a:chOff x="-29160" y="-16560"/>
            <a:chExt cx="9197640" cy="1086120"/>
          </a:xfrm>
        </p:grpSpPr>
        <p:sp>
          <p:nvSpPr>
            <p:cNvPr id="236" name="CustomShape 4"/>
            <p:cNvSpPr/>
            <p:nvPr/>
          </p:nvSpPr>
          <p:spPr>
            <a:xfrm rot="21435600">
              <a:off x="-18720" y="201960"/>
              <a:ext cx="9162720" cy="64872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09b7bf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37" name="CustomShape 5"/>
            <p:cNvSpPr/>
            <p:nvPr/>
          </p:nvSpPr>
          <p:spPr>
            <a:xfrm rot="21435600">
              <a:off x="-14040" y="275400"/>
              <a:ext cx="9175320" cy="52992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0f6fc6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238" name="PlaceHolder 6"/>
          <p:cNvSpPr>
            <a:spLocks noGrp="1"/>
          </p:cNvSpPr>
          <p:nvPr>
            <p:ph type="title"/>
          </p:nvPr>
        </p:nvSpPr>
        <p:spPr>
          <a:xfrm>
            <a:off x="1676520" y="457200"/>
            <a:ext cx="7009920" cy="1294920"/>
          </a:xfrm>
          <a:prstGeom prst="rect">
            <a:avLst/>
          </a:prstGeom>
        </p:spPr>
        <p:txBody>
          <a:bodyPr lIns="0" rIns="0" tIns="45000" bIns="0" anchor="b"/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Образец заголовка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39" name="PlaceHolder 7"/>
          <p:cNvSpPr>
            <a:spLocks noGrp="1"/>
          </p:cNvSpPr>
          <p:nvPr>
            <p:ph type="body"/>
          </p:nvPr>
        </p:nvSpPr>
        <p:spPr>
          <a:xfrm>
            <a:off x="1676520" y="1981080"/>
            <a:ext cx="3428640" cy="198072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0" name="PlaceHolder 8"/>
          <p:cNvSpPr>
            <a:spLocks noGrp="1"/>
          </p:cNvSpPr>
          <p:nvPr>
            <p:ph type="body"/>
          </p:nvPr>
        </p:nvSpPr>
        <p:spPr>
          <a:xfrm>
            <a:off x="5257800" y="1981080"/>
            <a:ext cx="3428640" cy="198072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1" name="PlaceHolder 9"/>
          <p:cNvSpPr>
            <a:spLocks noGrp="1"/>
          </p:cNvSpPr>
          <p:nvPr>
            <p:ph type="body"/>
          </p:nvPr>
        </p:nvSpPr>
        <p:spPr>
          <a:xfrm>
            <a:off x="1676520" y="4114800"/>
            <a:ext cx="3428640" cy="198072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2" name="PlaceHolder 10"/>
          <p:cNvSpPr>
            <a:spLocks noGrp="1"/>
          </p:cNvSpPr>
          <p:nvPr>
            <p:ph type="body"/>
          </p:nvPr>
        </p:nvSpPr>
        <p:spPr>
          <a:xfrm>
            <a:off x="5257800" y="4114800"/>
            <a:ext cx="3428640" cy="1980720"/>
          </a:xfrm>
          <a:prstGeom prst="rect">
            <a:avLst/>
          </a:prstGeom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51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Образец текста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lvl="1" marL="640080" indent="-246600">
              <a:lnSpc>
                <a:spcPct val="100000"/>
              </a:lnSpc>
              <a:spcBef>
                <a:spcPts val="479"/>
              </a:spcBef>
              <a:buClr>
                <a:srgbClr val="0f6fc6"/>
              </a:buClr>
              <a:buSzPct val="85000"/>
              <a:buFont typeface="Wingdings 2" charset="2"/>
              <a:buChar char=""/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Второй уровень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  <a:p>
            <a:pPr lvl="2" marL="914400" indent="-246600">
              <a:lnSpc>
                <a:spcPct val="100000"/>
              </a:lnSpc>
              <a:spcBef>
                <a:spcPts val="420"/>
              </a:spcBef>
              <a:buClr>
                <a:srgbClr val="009dd9"/>
              </a:buClr>
              <a:buSzPct val="70000"/>
              <a:buFont typeface="Wingdings 2" charset="2"/>
              <a:buChar char=""/>
            </a:pPr>
            <a:r>
              <a:rPr b="0" lang="ru-RU" sz="2100" spc="-1" strike="noStrike">
                <a:solidFill>
                  <a:srgbClr val="ffffff"/>
                </a:solidFill>
                <a:latin typeface="Constantia"/>
              </a:rPr>
              <a:t>Третий уровень</a:t>
            </a:r>
            <a:endParaRPr b="0" lang="ru-RU" sz="2100" spc="-1" strike="noStrike">
              <a:solidFill>
                <a:srgbClr val="ffffff"/>
              </a:solidFill>
              <a:latin typeface="Constantia"/>
            </a:endParaRPr>
          </a:p>
          <a:p>
            <a:pPr lvl="3" marL="1188720" indent="-20988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Четвертый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lvl="4" marL="1463040" indent="-209880">
              <a:lnSpc>
                <a:spcPct val="100000"/>
              </a:lnSpc>
              <a:spcBef>
                <a:spcPts val="400"/>
              </a:spcBef>
              <a:buClr>
                <a:srgbClr val="10cf9b"/>
              </a:buClr>
              <a:buSzPct val="65000"/>
              <a:buFont typeface="Wingdings 2" charset="2"/>
              <a:buChar char=""/>
            </a:pPr>
            <a:r>
              <a:rPr b="0" lang="ru-RU" sz="2000" spc="-1" strike="noStrike">
                <a:solidFill>
                  <a:srgbClr val="ffffff"/>
                </a:solidFill>
                <a:latin typeface="Constantia"/>
              </a:rPr>
              <a:t>Пятый уровень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43" name="PlaceHolder 11"/>
          <p:cNvSpPr>
            <a:spLocks noGrp="1"/>
          </p:cNvSpPr>
          <p:nvPr>
            <p:ph type="ftr"/>
          </p:nvPr>
        </p:nvSpPr>
        <p:spPr>
          <a:xfrm>
            <a:off x="3124080" y="6248520"/>
            <a:ext cx="2895120" cy="45684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44" name="PlaceHolder 12"/>
          <p:cNvSpPr>
            <a:spLocks noGrp="1"/>
          </p:cNvSpPr>
          <p:nvPr>
            <p:ph type="sldNum"/>
          </p:nvPr>
        </p:nvSpPr>
        <p:spPr>
          <a:xfrm>
            <a:off x="6553080" y="6248520"/>
            <a:ext cx="2133360" cy="456840"/>
          </a:xfrm>
          <a:prstGeom prst="rect">
            <a:avLst/>
          </a:prstGeom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CF461859-D22B-4BA8-94E5-71E5B4332E75}" type="slidenum">
              <a:rPr b="0" lang="ru-RU" sz="1200" spc="-1" strike="noStrike">
                <a:solidFill>
                  <a:srgbClr val="d1eaed"/>
                </a:solidFill>
                <a:latin typeface="Constantia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45" name="PlaceHolder 13"/>
          <p:cNvSpPr>
            <a:spLocks noGrp="1"/>
          </p:cNvSpPr>
          <p:nvPr>
            <p:ph type="dt"/>
          </p:nvPr>
        </p:nvSpPr>
        <p:spPr>
          <a:xfrm>
            <a:off x="457200" y="6245280"/>
            <a:ext cx="2133360" cy="475920"/>
          </a:xfrm>
          <a:prstGeom prst="rect">
            <a:avLst/>
          </a:prstGeom>
        </p:spPr>
        <p:txBody>
          <a:bodyPr lIns="0" rIns="0" tIns="0" bIns="0" anchor="b"/>
          <a:p>
            <a:endParaRPr b="0" lang="ru-RU" sz="2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Relationship Id="rId6" Type="http://schemas.openxmlformats.org/officeDocument/2006/relationships/image" Target="../media/image8.jpeg"/><Relationship Id="rId7" Type="http://schemas.openxmlformats.org/officeDocument/2006/relationships/image" Target="../media/image9.jpeg"/><Relationship Id="rId8" Type="http://schemas.openxmlformats.org/officeDocument/2006/relationships/image" Target="../media/image10.jpeg"/><Relationship Id="rId9" Type="http://schemas.openxmlformats.org/officeDocument/2006/relationships/image" Target="../media/image11.jpeg"/><Relationship Id="rId10" Type="http://schemas.openxmlformats.org/officeDocument/2006/relationships/image" Target="../media/image12.jpeg"/><Relationship Id="rId11" Type="http://schemas.openxmlformats.org/officeDocument/2006/relationships/image" Target="../media/image13.jpeg"/><Relationship Id="rId12" Type="http://schemas.openxmlformats.org/officeDocument/2006/relationships/image" Target="../media/image14.jpeg"/><Relationship Id="rId13" Type="http://schemas.openxmlformats.org/officeDocument/2006/relationships/image" Target="../media/image15.jpeg"/><Relationship Id="rId14" Type="http://schemas.openxmlformats.org/officeDocument/2006/relationships/image" Target="../media/image16.jpeg"/><Relationship Id="rId15" Type="http://schemas.openxmlformats.org/officeDocument/2006/relationships/image" Target="../media/image17.jpeg"/><Relationship Id="rId16" Type="http://schemas.openxmlformats.org/officeDocument/2006/relationships/image" Target="../media/image18.jpeg"/><Relationship Id="rId17" Type="http://schemas.openxmlformats.org/officeDocument/2006/relationships/image" Target="../media/image19.jpeg"/><Relationship Id="rId18" Type="http://schemas.openxmlformats.org/officeDocument/2006/relationships/image" Target="../media/image20.jpeg"/><Relationship Id="rId19" Type="http://schemas.openxmlformats.org/officeDocument/2006/relationships/image" Target="../media/image21.jpeg"/><Relationship Id="rId20" Type="http://schemas.openxmlformats.org/officeDocument/2006/relationships/image" Target="../media/image22.jpeg"/><Relationship Id="rId21" Type="http://schemas.openxmlformats.org/officeDocument/2006/relationships/image" Target="../media/image23.jpeg"/><Relationship Id="rId22" Type="http://schemas.openxmlformats.org/officeDocument/2006/relationships/image" Target="../media/image24.jpeg"/><Relationship Id="rId23" Type="http://schemas.openxmlformats.org/officeDocument/2006/relationships/image" Target="../media/image25.jpeg"/><Relationship Id="rId24" Type="http://schemas.openxmlformats.org/officeDocument/2006/relationships/image" Target="../media/image26.jpeg"/><Relationship Id="rId25" Type="http://schemas.openxmlformats.org/officeDocument/2006/relationships/image" Target="../media/image27.jpeg"/><Relationship Id="rId26" Type="http://schemas.openxmlformats.org/officeDocument/2006/relationships/image" Target="../media/image28.jpeg"/><Relationship Id="rId27" Type="http://schemas.openxmlformats.org/officeDocument/2006/relationships/image" Target="../media/image29.jpeg"/><Relationship Id="rId28" Type="http://schemas.openxmlformats.org/officeDocument/2006/relationships/image" Target="../media/image30.jpeg"/><Relationship Id="rId29" Type="http://schemas.openxmlformats.org/officeDocument/2006/relationships/image" Target="../media/image31.jpeg"/><Relationship Id="rId30" Type="http://schemas.openxmlformats.org/officeDocument/2006/relationships/image" Target="../media/image32.jpeg"/><Relationship Id="rId31" Type="http://schemas.openxmlformats.org/officeDocument/2006/relationships/image" Target="../media/image33.jpeg"/><Relationship Id="rId32" Type="http://schemas.openxmlformats.org/officeDocument/2006/relationships/image" Target="../media/image34.jpeg"/><Relationship Id="rId33" Type="http://schemas.openxmlformats.org/officeDocument/2006/relationships/image" Target="../media/image35.jpeg"/><Relationship Id="rId34" Type="http://schemas.openxmlformats.org/officeDocument/2006/relationships/image" Target="../media/image36.jpeg"/><Relationship Id="rId35" Type="http://schemas.openxmlformats.org/officeDocument/2006/relationships/image" Target="../media/image37.jpeg"/><Relationship Id="rId36" Type="http://schemas.openxmlformats.org/officeDocument/2006/relationships/image" Target="../media/image38.jpeg"/><Relationship Id="rId37" Type="http://schemas.openxmlformats.org/officeDocument/2006/relationships/image" Target="../media/image39.jpeg"/><Relationship Id="rId38" Type="http://schemas.openxmlformats.org/officeDocument/2006/relationships/image" Target="../media/image40.jpeg"/><Relationship Id="rId39" Type="http://schemas.openxmlformats.org/officeDocument/2006/relationships/image" Target="../media/image41.jpeg"/><Relationship Id="rId40" Type="http://schemas.openxmlformats.org/officeDocument/2006/relationships/image" Target="../media/image42.jpeg"/><Relationship Id="rId41" Type="http://schemas.openxmlformats.org/officeDocument/2006/relationships/image" Target="../media/image43.jpeg"/><Relationship Id="rId42" Type="http://schemas.openxmlformats.org/officeDocument/2006/relationships/image" Target="../media/image44.jpeg"/><Relationship Id="rId43" Type="http://schemas.openxmlformats.org/officeDocument/2006/relationships/image" Target="../media/image45.jpeg"/><Relationship Id="rId44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6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7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48.jpeg"/><Relationship Id="rId2" Type="http://schemas.openxmlformats.org/officeDocument/2006/relationships/image" Target="../media/image49.jpeg"/><Relationship Id="rId3" Type="http://schemas.openxmlformats.org/officeDocument/2006/relationships/image" Target="../media/image50.jpeg"/><Relationship Id="rId4" Type="http://schemas.openxmlformats.org/officeDocument/2006/relationships/image" Target="../media/image51.jpeg"/><Relationship Id="rId5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2.jpeg"/><Relationship Id="rId2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53.jpeg"/><Relationship Id="rId2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54.jpeg"/><Relationship Id="rId2" Type="http://schemas.openxmlformats.org/officeDocument/2006/relationships/slideLayout" Target="../slideLayouts/slideLayout25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55.jpeg"/><Relationship Id="rId2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56.png"/><Relationship Id="rId2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57.jpeg"/><Relationship Id="rId2" Type="http://schemas.openxmlformats.org/officeDocument/2006/relationships/image" Target="../media/image58.jpeg"/><Relationship Id="rId3" Type="http://schemas.openxmlformats.org/officeDocument/2006/relationships/image" Target="../media/image59.jpeg"/><Relationship Id="rId4" Type="http://schemas.openxmlformats.org/officeDocument/2006/relationships/image" Target="../media/image60.jpeg"/><Relationship Id="rId5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61.png"/><Relationship Id="rId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62.jpeg"/><Relationship Id="rId2" Type="http://schemas.openxmlformats.org/officeDocument/2006/relationships/image" Target="../media/image63.jpeg"/><Relationship Id="rId3" Type="http://schemas.openxmlformats.org/officeDocument/2006/relationships/image" Target="../media/image64.jpeg"/><Relationship Id="rId4" Type="http://schemas.openxmlformats.org/officeDocument/2006/relationships/image" Target="../media/image65.jpeg"/><Relationship Id="rId5" Type="http://schemas.openxmlformats.org/officeDocument/2006/relationships/image" Target="../media/image66.jpeg"/><Relationship Id="rId6" Type="http://schemas.openxmlformats.org/officeDocument/2006/relationships/image" Target="../media/image67.jpeg"/><Relationship Id="rId7" Type="http://schemas.openxmlformats.org/officeDocument/2006/relationships/image" Target="../media/image68.jpeg"/><Relationship Id="rId8" Type="http://schemas.openxmlformats.org/officeDocument/2006/relationships/image" Target="../media/image69.wmf"/><Relationship Id="rId9" Type="http://schemas.openxmlformats.org/officeDocument/2006/relationships/slideLayout" Target="../slideLayouts/slideLayout37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70.jpeg"/><Relationship Id="rId2" Type="http://schemas.openxmlformats.org/officeDocument/2006/relationships/slideLayout" Target="../slideLayouts/slideLayout1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71.jpeg"/><Relationship Id="rId2" Type="http://schemas.openxmlformats.org/officeDocument/2006/relationships/slideLayout" Target="../slideLayouts/slideLayout49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1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72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Picture 4" descr=""/>
          <p:cNvPicPr/>
          <p:nvPr/>
        </p:nvPicPr>
        <p:blipFill>
          <a:blip r:embed="rId1"/>
          <a:stretch/>
        </p:blipFill>
        <p:spPr>
          <a:xfrm>
            <a:off x="0" y="0"/>
            <a:ext cx="9143640" cy="6910200"/>
          </a:xfrm>
          <a:prstGeom prst="rect">
            <a:avLst/>
          </a:prstGeom>
          <a:ln w="9360">
            <a:noFill/>
          </a:ln>
        </p:spPr>
      </p:pic>
      <p:sp>
        <p:nvSpPr>
          <p:cNvPr id="283" name="CustomShape 1"/>
          <p:cNvSpPr/>
          <p:nvPr/>
        </p:nvSpPr>
        <p:spPr>
          <a:xfrm>
            <a:off x="34920" y="476280"/>
            <a:ext cx="9073800" cy="1406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80000"/>
              </a:lnSpc>
              <a:spcBef>
                <a:spcPts val="2701"/>
              </a:spcBef>
            </a:pPr>
            <a:r>
              <a:rPr b="1" lang="ru-RU" sz="5400" spc="-1" strike="noStrike">
                <a:solidFill>
                  <a:srgbClr val="ffff00"/>
                </a:solidFill>
                <a:latin typeface="Bookman Old Style"/>
              </a:rPr>
              <a:t>Безопасность на дорогах.</a:t>
            </a:r>
            <a:endParaRPr b="0" lang="ru-RU" sz="5400" spc="-1" strike="noStrike">
              <a:latin typeface="Arial"/>
            </a:endParaRPr>
          </a:p>
        </p:txBody>
      </p:sp>
      <p:sp>
        <p:nvSpPr>
          <p:cNvPr id="284" name="CustomShape 2"/>
          <p:cNvSpPr/>
          <p:nvPr/>
        </p:nvSpPr>
        <p:spPr>
          <a:xfrm>
            <a:off x="1258920" y="3141720"/>
            <a:ext cx="6913080" cy="21013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3300"/>
              </a:spcBef>
            </a:pPr>
            <a:r>
              <a:rPr b="1" lang="ru-RU" sz="6600" spc="-1" strike="noStrike">
                <a:solidFill>
                  <a:srgbClr val="ffff00"/>
                </a:solidFill>
                <a:latin typeface="Constantia"/>
              </a:rPr>
              <a:t>Школьник, запомни !</a:t>
            </a:r>
            <a:endParaRPr b="0" lang="ru-RU" sz="6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TextShape 1"/>
          <p:cNvSpPr txBox="1"/>
          <p:nvPr/>
        </p:nvSpPr>
        <p:spPr>
          <a:xfrm>
            <a:off x="457200" y="244440"/>
            <a:ext cx="8384760" cy="143172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>
            <a:normAutofit/>
          </a:bodyPr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Дорожно-транспортное происшествие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6" name="TextShape 2"/>
          <p:cNvSpPr txBox="1"/>
          <p:nvPr/>
        </p:nvSpPr>
        <p:spPr>
          <a:xfrm>
            <a:off x="838080" y="1905120"/>
            <a:ext cx="3928680" cy="4190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287" name="TextShape 3"/>
          <p:cNvSpPr txBox="1"/>
          <p:nvPr/>
        </p:nvSpPr>
        <p:spPr>
          <a:xfrm>
            <a:off x="4716360" y="1916280"/>
            <a:ext cx="4427280" cy="454788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80000"/>
              </a:lnSpc>
              <a:spcBef>
                <a:spcPts val="479"/>
              </a:spcBef>
            </a:pPr>
            <a:r>
              <a:rPr b="1" lang="ru-RU" sz="2400" spc="-1" strike="noStrike">
                <a:solidFill>
                  <a:srgbClr val="ffffff"/>
                </a:solidFill>
                <a:latin typeface="Constantia"/>
              </a:rPr>
              <a:t>    </a:t>
            </a:r>
            <a:r>
              <a:rPr b="1" lang="ru-RU" sz="2400" spc="-1" strike="noStrike">
                <a:solidFill>
                  <a:srgbClr val="ffffff"/>
                </a:solidFill>
                <a:latin typeface="Constantia"/>
              </a:rPr>
              <a:t>это событие, возникшее в процессе движения по дороге транспортного средства и с его участием, при котором погибли или ранены люди, повреждены транспортные средства, сооружения, грузы либо причинен иной материальный ущерб.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288" name="Picture 4" descr=""/>
          <p:cNvPicPr/>
          <p:nvPr/>
        </p:nvPicPr>
        <p:blipFill>
          <a:blip r:embed="rId1"/>
          <a:stretch/>
        </p:blipFill>
        <p:spPr>
          <a:xfrm>
            <a:off x="755640" y="1989000"/>
            <a:ext cx="4032000" cy="360000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CustomShape 1"/>
          <p:cNvSpPr/>
          <p:nvPr/>
        </p:nvSpPr>
        <p:spPr>
          <a:xfrm>
            <a:off x="179280" y="404640"/>
            <a:ext cx="6416280" cy="131436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 val="-1"/>
                  <a:shade val="46275"/>
                  <a:invGamma val="-1"/>
                </a:schemeClr>
              </a:gs>
            </a:gsLst>
            <a:lin ang="0"/>
          </a:gradFill>
          <a:ln w="9360">
            <a:noFill/>
          </a:ln>
          <a:scene3d>
            <a:camera prst="legacyPerspectiveBottomRight"/>
            <a:lightRig dir="b" rig="legacyFlat3"/>
          </a:scene3d>
          <a:sp3d extrusionH="887400" prstMaterial="legacyMatte">
            <a:bevelT prst="angle" w="13500" h="13500"/>
            <a:bevelB prst="angle" w="13500" h="13500"/>
            <a:extrusionClr>
              <a:schemeClr val="bg1"/>
            </a:extrusionClr>
          </a:sp3d>
        </p:spPr>
        <p:style>
          <a:lnRef idx="0"/>
          <a:fillRef idx="0"/>
          <a:effectRef idx="0"/>
          <a:fontRef idx="minor"/>
        </p:style>
        <p:txBody>
          <a:bodyPr lIns="270000" rIns="270000" tIns="154800" bIns="154800"/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ffffff"/>
                </a:solidFill>
                <a:latin typeface="Constantia"/>
              </a:rPr>
              <a:t>Ежегодно в мире в</a:t>
            </a:r>
            <a:r>
              <a:rPr b="1" lang="ru-RU" sz="1600" spc="-1" strike="noStrike">
                <a:solidFill>
                  <a:srgbClr val="ffffff"/>
                </a:solidFill>
                <a:latin typeface="Bookman Old Style"/>
              </a:rPr>
              <a:t> результате  дорожно – транспортных происшествий (ДТП) </a:t>
            </a:r>
            <a:r>
              <a:rPr b="1" lang="ru-RU" sz="1600" spc="-1" strike="noStrike">
                <a:solidFill>
                  <a:srgbClr val="ff0000"/>
                </a:solidFill>
                <a:latin typeface="Bookman Old Style"/>
              </a:rPr>
              <a:t>погибает около 1,3 миллиона человек,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009dd9"/>
                </a:solidFill>
                <a:latin typeface="Bookman Old Style"/>
              </a:rPr>
              <a:t>становятся инвалидами 8 миллионов человек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90" name="CustomShape 2"/>
          <p:cNvSpPr/>
          <p:nvPr/>
        </p:nvSpPr>
        <p:spPr>
          <a:xfrm>
            <a:off x="239760" y="3645000"/>
            <a:ext cx="6416280" cy="1040040"/>
          </a:xfrm>
          <a:prstGeom prst="rect">
            <a:avLst/>
          </a:prstGeom>
          <a:solidFill>
            <a:srgbClr val="026e05"/>
          </a:solidFill>
          <a:ln w="9360">
            <a:noFill/>
          </a:ln>
          <a:scene3d>
            <a:camera prst="legacyPerspectiveTopRight"/>
            <a:lightRig dir="b" rig="legacyFlat3"/>
          </a:scene3d>
          <a:sp3d extrusionH="887400" prstMaterial="legacyMatte">
            <a:bevelT prst="angle" w="13500" h="13500"/>
            <a:bevelB prst="angle" w="13500" h="13500"/>
            <a:extrusionClr>
              <a:srgbClr val="026e05"/>
            </a:extrusionClr>
          </a:sp3d>
        </p:spPr>
        <p:style>
          <a:lnRef idx="0"/>
          <a:fillRef idx="0"/>
          <a:effectRef idx="0"/>
          <a:fontRef idx="minor"/>
        </p:style>
        <p:txBody>
          <a:bodyPr lIns="270000" rIns="270000" tIns="154800" bIns="154800"/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ffffff"/>
                </a:solidFill>
                <a:latin typeface="Bookman Old Style"/>
              </a:rPr>
              <a:t>Каждые сутки в России происходит более 400 ДТП, 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ff0000"/>
                </a:solidFill>
                <a:latin typeface="Bookman Old Style"/>
              </a:rPr>
              <a:t>в них погибает  более 80 человек,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009dd9"/>
                </a:solidFill>
                <a:latin typeface="Bookman Old Style"/>
              </a:rPr>
              <a:t>травмируется  около 500 человек.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91" name="CustomShape 3"/>
          <p:cNvSpPr/>
          <p:nvPr/>
        </p:nvSpPr>
        <p:spPr>
          <a:xfrm>
            <a:off x="1475640" y="2276640"/>
            <a:ext cx="7633080" cy="796680"/>
          </a:xfrm>
          <a:prstGeom prst="rect">
            <a:avLst/>
          </a:prstGeom>
          <a:solidFill>
            <a:srgbClr val="0170a7"/>
          </a:solidFill>
          <a:ln w="9360">
            <a:noFill/>
          </a:ln>
          <a:scene3d>
            <a:camera prst="legacyPerspectiveFront"/>
            <a:lightRig dir="b" rig="legacyFlat3"/>
          </a:scene3d>
          <a:sp3d extrusionH="887400" prstMaterial="legacyMatte">
            <a:bevelT prst="angle" w="13500" h="13500"/>
            <a:bevelB prst="angle" w="13500" h="13500"/>
            <a:extrusionClr>
              <a:srgbClr val="0170a7"/>
            </a:extrusionClr>
          </a:sp3d>
        </p:spPr>
        <p:style>
          <a:lnRef idx="0"/>
          <a:fillRef idx="0"/>
          <a:effectRef idx="0"/>
          <a:fontRef idx="minor"/>
        </p:style>
        <p:txBody>
          <a:bodyPr lIns="270000" rIns="270000" tIns="154800" bIns="154800"/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e2d700"/>
                </a:solidFill>
                <a:latin typeface="Bookman Old Style"/>
              </a:rPr>
              <a:t>Ежегодно в России погибает в среднем 30 тысяч россиян.</a:t>
            </a:r>
            <a:endParaRPr b="0" lang="ru-RU" sz="16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1600" spc="-1" strike="noStrike">
                <a:solidFill>
                  <a:srgbClr val="009dd9"/>
                </a:solidFill>
                <a:latin typeface="Bookman Old Style"/>
              </a:rPr>
              <a:t>Инвалидами становятся 200 тысяч человек.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292" name="CustomShape 4"/>
          <p:cNvSpPr/>
          <p:nvPr/>
        </p:nvSpPr>
        <p:spPr>
          <a:xfrm>
            <a:off x="971640" y="4941000"/>
            <a:ext cx="6416280" cy="12834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 val="-1"/>
                  <a:shade val="46275"/>
                  <a:invGamma val="-1"/>
                </a:schemeClr>
              </a:gs>
            </a:gsLst>
            <a:lin ang="0"/>
          </a:gradFill>
          <a:ln w="9360">
            <a:noFill/>
          </a:ln>
          <a:scene3d>
            <a:camera prst="legacyPerspectiveBottomRight"/>
            <a:lightRig dir="b" rig="legacyFlat3"/>
          </a:scene3d>
          <a:sp3d extrusionH="887400" prstMaterial="legacyMatte">
            <a:bevelT prst="angle" w="13500" h="13500"/>
            <a:bevelB prst="angle" w="13500" h="13500"/>
            <a:extrusionClr>
              <a:schemeClr val="bg1"/>
            </a:extrusionClr>
          </a:sp3d>
        </p:spPr>
        <p:style>
          <a:lnRef idx="0"/>
          <a:fillRef idx="0"/>
          <a:effectRef idx="0"/>
          <a:fontRef idx="minor"/>
        </p:style>
        <p:txBody>
          <a:bodyPr lIns="270000" rIns="270000" tIns="154800" bIns="154800"/>
          <a:p>
            <a:pPr algn="just">
              <a:lnSpc>
                <a:spcPct val="100000"/>
              </a:lnSpc>
            </a:pPr>
            <a:r>
              <a:rPr b="1" lang="ru-RU" sz="1600" spc="-1" strike="noStrike">
                <a:solidFill>
                  <a:srgbClr val="ffffff"/>
                </a:solidFill>
                <a:latin typeface="Times New Roman"/>
              </a:rPr>
              <a:t>С начала 2013 года в Московской области произошло </a:t>
            </a:r>
            <a:r>
              <a:rPr b="1" lang="ru-RU" sz="1600" spc="-1" strike="noStrike">
                <a:solidFill>
                  <a:srgbClr val="ff0000"/>
                </a:solidFill>
                <a:latin typeface="Times New Roman"/>
              </a:rPr>
              <a:t>7941</a:t>
            </a:r>
            <a:r>
              <a:rPr b="1" lang="ru-RU" sz="1600" spc="-1" strike="noStrike">
                <a:solidFill>
                  <a:srgbClr val="ffffff"/>
                </a:solidFill>
                <a:latin typeface="Times New Roman"/>
              </a:rPr>
              <a:t> дорожно-транспортное происшествие, в которых более </a:t>
            </a:r>
            <a:r>
              <a:rPr b="1" lang="ru-RU" sz="1600" spc="-1" strike="noStrike">
                <a:solidFill>
                  <a:srgbClr val="ff0000"/>
                </a:solidFill>
                <a:latin typeface="Times New Roman"/>
              </a:rPr>
              <a:t>1000</a:t>
            </a:r>
            <a:r>
              <a:rPr b="1" lang="ru-RU" sz="1600" spc="-1" strike="noStrike">
                <a:solidFill>
                  <a:srgbClr val="ffffff"/>
                </a:solidFill>
                <a:latin typeface="Times New Roman"/>
              </a:rPr>
              <a:t> человек погибли и свыше </a:t>
            </a:r>
            <a:r>
              <a:rPr b="1" lang="ru-RU" sz="1600" spc="-1" strike="noStrike">
                <a:solidFill>
                  <a:srgbClr val="ff0000"/>
                </a:solidFill>
                <a:latin typeface="Times New Roman"/>
              </a:rPr>
              <a:t>9000</a:t>
            </a:r>
            <a:r>
              <a:rPr b="1" lang="ru-RU" sz="1600" spc="-1" strike="noStrike">
                <a:solidFill>
                  <a:srgbClr val="ffffff"/>
                </a:solidFill>
                <a:latin typeface="Times New Roman"/>
              </a:rPr>
              <a:t> получили травмы различной степени тяжести.</a:t>
            </a:r>
            <a:endParaRPr b="0" lang="ru-RU" sz="1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5" dur="indefinite" restart="never" nodeType="tmRoot">
          <p:childTnLst>
            <p:seq>
              <p:cTn id="6" dur="indefinite" nodeType="mainSeq">
                <p:childTnLst>
                  <p:par>
                    <p:cTn id="7" fill="hold">
                      <p:stCondLst>
                        <p:cond delay="0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1" dur="3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nodeType="afterEffect" fill="hold" presetClass="entr" presetID="2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right)" transition="in">
                                      <p:cBhvr additive="repl">
                                        <p:cTn id="15" dur="3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nodeType="after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19" dur="30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23" dur="3000"/>
                                        <p:tgtEl>
                                          <p:spTgt spid="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TextShape 1"/>
          <p:cNvSpPr txBox="1"/>
          <p:nvPr/>
        </p:nvSpPr>
        <p:spPr>
          <a:xfrm>
            <a:off x="250920" y="476280"/>
            <a:ext cx="4105080" cy="6192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 marL="274320" indent="-273960">
              <a:lnSpc>
                <a:spcPct val="100000"/>
              </a:lnSpc>
              <a:spcBef>
                <a:spcPts val="561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ffffff"/>
                </a:solidFill>
                <a:latin typeface="Constantia"/>
              </a:rPr>
              <a:t>Каждое седьмое ДТП в России происходит с участием детей школьного возраста. 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561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ffffff"/>
                </a:solidFill>
                <a:latin typeface="Constantia"/>
              </a:rPr>
              <a:t>Каждый десятый пострадавший в ДТП - это ребенок в возрасте до 16 лет. 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561"/>
              </a:spcBef>
            </a:pP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561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8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</p:txBody>
      </p:sp>
      <p:grpSp>
        <p:nvGrpSpPr>
          <p:cNvPr id="294" name="Group 2"/>
          <p:cNvGrpSpPr/>
          <p:nvPr/>
        </p:nvGrpSpPr>
        <p:grpSpPr>
          <a:xfrm>
            <a:off x="4795920" y="476280"/>
            <a:ext cx="936000" cy="1510920"/>
            <a:chOff x="4795920" y="476280"/>
            <a:chExt cx="936000" cy="1510920"/>
          </a:xfrm>
        </p:grpSpPr>
        <p:sp>
          <p:nvSpPr>
            <p:cNvPr id="295" name="CustomShape 3"/>
            <p:cNvSpPr/>
            <p:nvPr/>
          </p:nvSpPr>
          <p:spPr>
            <a:xfrm flipH="1">
              <a:off x="5451120" y="179712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6" name="CustomShape 4"/>
            <p:cNvSpPr/>
            <p:nvPr/>
          </p:nvSpPr>
          <p:spPr>
            <a:xfrm>
              <a:off x="4795920" y="179856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7" name="CustomShape 5"/>
            <p:cNvSpPr/>
            <p:nvPr/>
          </p:nvSpPr>
          <p:spPr>
            <a:xfrm flipH="1">
              <a:off x="5545440" y="114444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8" name="CustomShape 6"/>
            <p:cNvSpPr/>
            <p:nvPr/>
          </p:nvSpPr>
          <p:spPr>
            <a:xfrm>
              <a:off x="4993200" y="72792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299" name="CustomShape 7"/>
            <p:cNvSpPr/>
            <p:nvPr/>
          </p:nvSpPr>
          <p:spPr>
            <a:xfrm>
              <a:off x="5187240" y="50436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00" name="Group 8"/>
            <p:cNvGrpSpPr/>
            <p:nvPr/>
          </p:nvGrpSpPr>
          <p:grpSpPr>
            <a:xfrm>
              <a:off x="5085720" y="476280"/>
              <a:ext cx="240840" cy="261000"/>
              <a:chOff x="5085720" y="476280"/>
              <a:chExt cx="240840" cy="261000"/>
            </a:xfrm>
          </p:grpSpPr>
          <p:sp>
            <p:nvSpPr>
              <p:cNvPr id="301" name="CustomShape 9"/>
              <p:cNvSpPr/>
              <p:nvPr/>
            </p:nvSpPr>
            <p:spPr>
              <a:xfrm>
                <a:off x="5085720" y="48168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02" name="CustomShape 10"/>
              <p:cNvSpPr/>
              <p:nvPr/>
            </p:nvSpPr>
            <p:spPr>
              <a:xfrm>
                <a:off x="5086440" y="47628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03" name="CustomShape 11"/>
            <p:cNvSpPr/>
            <p:nvPr/>
          </p:nvSpPr>
          <p:spPr>
            <a:xfrm>
              <a:off x="4911480" y="120276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4" name="CustomShape 12"/>
            <p:cNvSpPr/>
            <p:nvPr/>
          </p:nvSpPr>
          <p:spPr>
            <a:xfrm flipH="1">
              <a:off x="5446080" y="82044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5" name="CustomShape 13"/>
            <p:cNvSpPr/>
            <p:nvPr/>
          </p:nvSpPr>
          <p:spPr>
            <a:xfrm>
              <a:off x="4934880" y="79992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6" name="CustomShape 14"/>
            <p:cNvSpPr/>
            <p:nvPr/>
          </p:nvSpPr>
          <p:spPr>
            <a:xfrm rot="15963600">
              <a:off x="5316480" y="96264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7" name="CustomShape 15"/>
            <p:cNvSpPr/>
            <p:nvPr/>
          </p:nvSpPr>
          <p:spPr>
            <a:xfrm>
              <a:off x="5045760" y="74844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08" name="CustomShape 16"/>
            <p:cNvSpPr/>
            <p:nvPr/>
          </p:nvSpPr>
          <p:spPr>
            <a:xfrm>
              <a:off x="5108400" y="47628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09" name="Group 17"/>
          <p:cNvGrpSpPr/>
          <p:nvPr/>
        </p:nvGrpSpPr>
        <p:grpSpPr>
          <a:xfrm>
            <a:off x="5011560" y="549360"/>
            <a:ext cx="936000" cy="1510920"/>
            <a:chOff x="5011560" y="549360"/>
            <a:chExt cx="936000" cy="1510920"/>
          </a:xfrm>
        </p:grpSpPr>
        <p:sp>
          <p:nvSpPr>
            <p:cNvPr id="310" name="CustomShape 18"/>
            <p:cNvSpPr/>
            <p:nvPr/>
          </p:nvSpPr>
          <p:spPr>
            <a:xfrm flipH="1">
              <a:off x="5666760" y="187020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1" name="CustomShape 19"/>
            <p:cNvSpPr/>
            <p:nvPr/>
          </p:nvSpPr>
          <p:spPr>
            <a:xfrm>
              <a:off x="5011560" y="187164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2" name="CustomShape 20"/>
            <p:cNvSpPr/>
            <p:nvPr/>
          </p:nvSpPr>
          <p:spPr>
            <a:xfrm flipH="1">
              <a:off x="5761080" y="121752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3" name="CustomShape 21"/>
            <p:cNvSpPr/>
            <p:nvPr/>
          </p:nvSpPr>
          <p:spPr>
            <a:xfrm>
              <a:off x="5209200" y="80100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4" name="CustomShape 22"/>
            <p:cNvSpPr/>
            <p:nvPr/>
          </p:nvSpPr>
          <p:spPr>
            <a:xfrm>
              <a:off x="5403240" y="57744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15" name="Group 23"/>
            <p:cNvGrpSpPr/>
            <p:nvPr/>
          </p:nvGrpSpPr>
          <p:grpSpPr>
            <a:xfrm>
              <a:off x="5301360" y="549360"/>
              <a:ext cx="241200" cy="261000"/>
              <a:chOff x="5301360" y="549360"/>
              <a:chExt cx="241200" cy="261000"/>
            </a:xfrm>
          </p:grpSpPr>
          <p:sp>
            <p:nvSpPr>
              <p:cNvPr id="316" name="CustomShape 24"/>
              <p:cNvSpPr/>
              <p:nvPr/>
            </p:nvSpPr>
            <p:spPr>
              <a:xfrm>
                <a:off x="5301360" y="55476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17" name="CustomShape 25"/>
              <p:cNvSpPr/>
              <p:nvPr/>
            </p:nvSpPr>
            <p:spPr>
              <a:xfrm>
                <a:off x="5302440" y="54936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18" name="CustomShape 26"/>
            <p:cNvSpPr/>
            <p:nvPr/>
          </p:nvSpPr>
          <p:spPr>
            <a:xfrm>
              <a:off x="5127480" y="127584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19" name="CustomShape 27"/>
            <p:cNvSpPr/>
            <p:nvPr/>
          </p:nvSpPr>
          <p:spPr>
            <a:xfrm flipH="1">
              <a:off x="5662080" y="89316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0" name="CustomShape 28"/>
            <p:cNvSpPr/>
            <p:nvPr/>
          </p:nvSpPr>
          <p:spPr>
            <a:xfrm>
              <a:off x="5150880" y="87264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1" name="CustomShape 29"/>
            <p:cNvSpPr/>
            <p:nvPr/>
          </p:nvSpPr>
          <p:spPr>
            <a:xfrm rot="15963600">
              <a:off x="5532480" y="103572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2" name="CustomShape 30"/>
            <p:cNvSpPr/>
            <p:nvPr/>
          </p:nvSpPr>
          <p:spPr>
            <a:xfrm>
              <a:off x="5261400" y="82152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3" name="CustomShape 31"/>
            <p:cNvSpPr/>
            <p:nvPr/>
          </p:nvSpPr>
          <p:spPr>
            <a:xfrm>
              <a:off x="5324040" y="54936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24" name="Group 32"/>
          <p:cNvGrpSpPr/>
          <p:nvPr/>
        </p:nvGrpSpPr>
        <p:grpSpPr>
          <a:xfrm>
            <a:off x="5214960" y="635040"/>
            <a:ext cx="936000" cy="1510920"/>
            <a:chOff x="5214960" y="635040"/>
            <a:chExt cx="936000" cy="1510920"/>
          </a:xfrm>
        </p:grpSpPr>
        <p:sp>
          <p:nvSpPr>
            <p:cNvPr id="325" name="CustomShape 33"/>
            <p:cNvSpPr/>
            <p:nvPr/>
          </p:nvSpPr>
          <p:spPr>
            <a:xfrm flipH="1">
              <a:off x="5870160" y="195588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6" name="CustomShape 34"/>
            <p:cNvSpPr/>
            <p:nvPr/>
          </p:nvSpPr>
          <p:spPr>
            <a:xfrm>
              <a:off x="5214960" y="195732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7" name="CustomShape 35"/>
            <p:cNvSpPr/>
            <p:nvPr/>
          </p:nvSpPr>
          <p:spPr>
            <a:xfrm flipH="1">
              <a:off x="5964480" y="130320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8" name="CustomShape 36"/>
            <p:cNvSpPr/>
            <p:nvPr/>
          </p:nvSpPr>
          <p:spPr>
            <a:xfrm>
              <a:off x="5412600" y="88668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29" name="CustomShape 37"/>
            <p:cNvSpPr/>
            <p:nvPr/>
          </p:nvSpPr>
          <p:spPr>
            <a:xfrm>
              <a:off x="5606640" y="66312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30" name="Group 38"/>
            <p:cNvGrpSpPr/>
            <p:nvPr/>
          </p:nvGrpSpPr>
          <p:grpSpPr>
            <a:xfrm>
              <a:off x="5504760" y="635040"/>
              <a:ext cx="240840" cy="261000"/>
              <a:chOff x="5504760" y="635040"/>
              <a:chExt cx="240840" cy="261000"/>
            </a:xfrm>
          </p:grpSpPr>
          <p:sp>
            <p:nvSpPr>
              <p:cNvPr id="331" name="CustomShape 39"/>
              <p:cNvSpPr/>
              <p:nvPr/>
            </p:nvSpPr>
            <p:spPr>
              <a:xfrm>
                <a:off x="5504760" y="64044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32" name="CustomShape 40"/>
              <p:cNvSpPr/>
              <p:nvPr/>
            </p:nvSpPr>
            <p:spPr>
              <a:xfrm>
                <a:off x="5505480" y="63504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33" name="CustomShape 41"/>
            <p:cNvSpPr/>
            <p:nvPr/>
          </p:nvSpPr>
          <p:spPr>
            <a:xfrm>
              <a:off x="5330520" y="136152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4" name="CustomShape 42"/>
            <p:cNvSpPr/>
            <p:nvPr/>
          </p:nvSpPr>
          <p:spPr>
            <a:xfrm flipH="1">
              <a:off x="5865120" y="97920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5" name="CustomShape 43"/>
            <p:cNvSpPr/>
            <p:nvPr/>
          </p:nvSpPr>
          <p:spPr>
            <a:xfrm>
              <a:off x="5353920" y="95868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6" name="CustomShape 44"/>
            <p:cNvSpPr/>
            <p:nvPr/>
          </p:nvSpPr>
          <p:spPr>
            <a:xfrm rot="15963600">
              <a:off x="5735880" y="112140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7" name="CustomShape 45"/>
            <p:cNvSpPr/>
            <p:nvPr/>
          </p:nvSpPr>
          <p:spPr>
            <a:xfrm>
              <a:off x="5464800" y="90720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38" name="CustomShape 46"/>
            <p:cNvSpPr/>
            <p:nvPr/>
          </p:nvSpPr>
          <p:spPr>
            <a:xfrm>
              <a:off x="5527440" y="63504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39" name="Group 47"/>
          <p:cNvGrpSpPr/>
          <p:nvPr/>
        </p:nvGrpSpPr>
        <p:grpSpPr>
          <a:xfrm>
            <a:off x="5435640" y="692280"/>
            <a:ext cx="936000" cy="1510920"/>
            <a:chOff x="5435640" y="692280"/>
            <a:chExt cx="936000" cy="1510920"/>
          </a:xfrm>
        </p:grpSpPr>
        <p:sp>
          <p:nvSpPr>
            <p:cNvPr id="340" name="CustomShape 48"/>
            <p:cNvSpPr/>
            <p:nvPr/>
          </p:nvSpPr>
          <p:spPr>
            <a:xfrm flipH="1">
              <a:off x="6090840" y="201312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1" name="CustomShape 49"/>
            <p:cNvSpPr/>
            <p:nvPr/>
          </p:nvSpPr>
          <p:spPr>
            <a:xfrm>
              <a:off x="5435640" y="201456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2" name="CustomShape 50"/>
            <p:cNvSpPr/>
            <p:nvPr/>
          </p:nvSpPr>
          <p:spPr>
            <a:xfrm flipH="1">
              <a:off x="6185160" y="136044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3" name="CustomShape 51"/>
            <p:cNvSpPr/>
            <p:nvPr/>
          </p:nvSpPr>
          <p:spPr>
            <a:xfrm>
              <a:off x="5633280" y="94392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4" name="CustomShape 52"/>
            <p:cNvSpPr/>
            <p:nvPr/>
          </p:nvSpPr>
          <p:spPr>
            <a:xfrm>
              <a:off x="5827320" y="72036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45" name="Group 53"/>
            <p:cNvGrpSpPr/>
            <p:nvPr/>
          </p:nvGrpSpPr>
          <p:grpSpPr>
            <a:xfrm>
              <a:off x="5725440" y="692280"/>
              <a:ext cx="240840" cy="261000"/>
              <a:chOff x="5725440" y="692280"/>
              <a:chExt cx="240840" cy="261000"/>
            </a:xfrm>
          </p:grpSpPr>
          <p:sp>
            <p:nvSpPr>
              <p:cNvPr id="346" name="CustomShape 54"/>
              <p:cNvSpPr/>
              <p:nvPr/>
            </p:nvSpPr>
            <p:spPr>
              <a:xfrm>
                <a:off x="5725440" y="69768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47" name="CustomShape 55"/>
              <p:cNvSpPr/>
              <p:nvPr/>
            </p:nvSpPr>
            <p:spPr>
              <a:xfrm>
                <a:off x="5726160" y="69228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48" name="CustomShape 56"/>
            <p:cNvSpPr/>
            <p:nvPr/>
          </p:nvSpPr>
          <p:spPr>
            <a:xfrm>
              <a:off x="5551200" y="141876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49" name="CustomShape 57"/>
            <p:cNvSpPr/>
            <p:nvPr/>
          </p:nvSpPr>
          <p:spPr>
            <a:xfrm flipH="1">
              <a:off x="6085800" y="103608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0" name="CustomShape 58"/>
            <p:cNvSpPr/>
            <p:nvPr/>
          </p:nvSpPr>
          <p:spPr>
            <a:xfrm>
              <a:off x="5574600" y="101556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1" name="CustomShape 59"/>
            <p:cNvSpPr/>
            <p:nvPr/>
          </p:nvSpPr>
          <p:spPr>
            <a:xfrm rot="15963600">
              <a:off x="5956560" y="117864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2" name="CustomShape 60"/>
            <p:cNvSpPr/>
            <p:nvPr/>
          </p:nvSpPr>
          <p:spPr>
            <a:xfrm>
              <a:off x="5685480" y="96444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3" name="CustomShape 61"/>
            <p:cNvSpPr/>
            <p:nvPr/>
          </p:nvSpPr>
          <p:spPr>
            <a:xfrm>
              <a:off x="5748120" y="69228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54" name="Group 62"/>
          <p:cNvGrpSpPr/>
          <p:nvPr/>
        </p:nvGrpSpPr>
        <p:grpSpPr>
          <a:xfrm>
            <a:off x="5651640" y="765000"/>
            <a:ext cx="935640" cy="1511280"/>
            <a:chOff x="5651640" y="765000"/>
            <a:chExt cx="935640" cy="1511280"/>
          </a:xfrm>
        </p:grpSpPr>
        <p:sp>
          <p:nvSpPr>
            <p:cNvPr id="355" name="CustomShape 63"/>
            <p:cNvSpPr/>
            <p:nvPr/>
          </p:nvSpPr>
          <p:spPr>
            <a:xfrm flipH="1">
              <a:off x="6306480" y="208620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6" name="CustomShape 64"/>
            <p:cNvSpPr/>
            <p:nvPr/>
          </p:nvSpPr>
          <p:spPr>
            <a:xfrm>
              <a:off x="5651640" y="208764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7" name="CustomShape 65"/>
            <p:cNvSpPr/>
            <p:nvPr/>
          </p:nvSpPr>
          <p:spPr>
            <a:xfrm flipH="1">
              <a:off x="6400800" y="143352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8" name="CustomShape 66"/>
            <p:cNvSpPr/>
            <p:nvPr/>
          </p:nvSpPr>
          <p:spPr>
            <a:xfrm>
              <a:off x="5848920" y="101700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59" name="CustomShape 67"/>
            <p:cNvSpPr/>
            <p:nvPr/>
          </p:nvSpPr>
          <p:spPr>
            <a:xfrm>
              <a:off x="6042960" y="79344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60" name="Group 68"/>
            <p:cNvGrpSpPr/>
            <p:nvPr/>
          </p:nvGrpSpPr>
          <p:grpSpPr>
            <a:xfrm>
              <a:off x="5941080" y="765000"/>
              <a:ext cx="241200" cy="261360"/>
              <a:chOff x="5941080" y="765000"/>
              <a:chExt cx="241200" cy="261360"/>
            </a:xfrm>
          </p:grpSpPr>
          <p:sp>
            <p:nvSpPr>
              <p:cNvPr id="361" name="CustomShape 69"/>
              <p:cNvSpPr/>
              <p:nvPr/>
            </p:nvSpPr>
            <p:spPr>
              <a:xfrm>
                <a:off x="5941080" y="77076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62" name="CustomShape 70"/>
              <p:cNvSpPr/>
              <p:nvPr/>
            </p:nvSpPr>
            <p:spPr>
              <a:xfrm>
                <a:off x="5942160" y="76500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63" name="CustomShape 71"/>
            <p:cNvSpPr/>
            <p:nvPr/>
          </p:nvSpPr>
          <p:spPr>
            <a:xfrm>
              <a:off x="5767200" y="149184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4" name="CustomShape 72"/>
            <p:cNvSpPr/>
            <p:nvPr/>
          </p:nvSpPr>
          <p:spPr>
            <a:xfrm flipH="1">
              <a:off x="6301800" y="110916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5" name="CustomShape 73"/>
            <p:cNvSpPr/>
            <p:nvPr/>
          </p:nvSpPr>
          <p:spPr>
            <a:xfrm>
              <a:off x="5790600" y="108864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6" name="CustomShape 74"/>
            <p:cNvSpPr/>
            <p:nvPr/>
          </p:nvSpPr>
          <p:spPr>
            <a:xfrm rot="15963600">
              <a:off x="6172200" y="125172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7" name="CustomShape 75"/>
            <p:cNvSpPr/>
            <p:nvPr/>
          </p:nvSpPr>
          <p:spPr>
            <a:xfrm>
              <a:off x="5901480" y="103752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68" name="CustomShape 76"/>
            <p:cNvSpPr/>
            <p:nvPr/>
          </p:nvSpPr>
          <p:spPr>
            <a:xfrm>
              <a:off x="5963760" y="76500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69" name="Group 77"/>
          <p:cNvGrpSpPr/>
          <p:nvPr/>
        </p:nvGrpSpPr>
        <p:grpSpPr>
          <a:xfrm>
            <a:off x="5867280" y="851040"/>
            <a:ext cx="936000" cy="1510920"/>
            <a:chOff x="5867280" y="851040"/>
            <a:chExt cx="936000" cy="1510920"/>
          </a:xfrm>
        </p:grpSpPr>
        <p:sp>
          <p:nvSpPr>
            <p:cNvPr id="370" name="CustomShape 78"/>
            <p:cNvSpPr/>
            <p:nvPr/>
          </p:nvSpPr>
          <p:spPr>
            <a:xfrm flipH="1">
              <a:off x="6522480" y="217188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1" name="CustomShape 79"/>
            <p:cNvSpPr/>
            <p:nvPr/>
          </p:nvSpPr>
          <p:spPr>
            <a:xfrm>
              <a:off x="5867280" y="2173320"/>
              <a:ext cx="28044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2" name="CustomShape 80"/>
            <p:cNvSpPr/>
            <p:nvPr/>
          </p:nvSpPr>
          <p:spPr>
            <a:xfrm flipH="1">
              <a:off x="6616800" y="1519200"/>
              <a:ext cx="8280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3" name="CustomShape 81"/>
            <p:cNvSpPr/>
            <p:nvPr/>
          </p:nvSpPr>
          <p:spPr>
            <a:xfrm>
              <a:off x="6064920" y="1102680"/>
              <a:ext cx="488880" cy="53280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4" name="CustomShape 82"/>
            <p:cNvSpPr/>
            <p:nvPr/>
          </p:nvSpPr>
          <p:spPr>
            <a:xfrm>
              <a:off x="6258960" y="879120"/>
              <a:ext cx="149760" cy="28656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75" name="Group 83"/>
            <p:cNvGrpSpPr/>
            <p:nvPr/>
          </p:nvGrpSpPr>
          <p:grpSpPr>
            <a:xfrm>
              <a:off x="6157080" y="851040"/>
              <a:ext cx="241200" cy="261000"/>
              <a:chOff x="6157080" y="851040"/>
              <a:chExt cx="241200" cy="261000"/>
            </a:xfrm>
          </p:grpSpPr>
          <p:sp>
            <p:nvSpPr>
              <p:cNvPr id="376" name="CustomShape 84"/>
              <p:cNvSpPr/>
              <p:nvPr/>
            </p:nvSpPr>
            <p:spPr>
              <a:xfrm>
                <a:off x="6157080" y="856440"/>
                <a:ext cx="213120" cy="2556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77" name="CustomShape 85"/>
              <p:cNvSpPr/>
              <p:nvPr/>
            </p:nvSpPr>
            <p:spPr>
              <a:xfrm>
                <a:off x="6158160" y="851040"/>
                <a:ext cx="240120" cy="2116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78" name="CustomShape 86"/>
            <p:cNvSpPr/>
            <p:nvPr/>
          </p:nvSpPr>
          <p:spPr>
            <a:xfrm>
              <a:off x="5982840" y="1577520"/>
              <a:ext cx="68652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79" name="CustomShape 87"/>
            <p:cNvSpPr/>
            <p:nvPr/>
          </p:nvSpPr>
          <p:spPr>
            <a:xfrm flipH="1">
              <a:off x="6517800" y="119484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00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0" name="CustomShape 88"/>
            <p:cNvSpPr/>
            <p:nvPr/>
          </p:nvSpPr>
          <p:spPr>
            <a:xfrm>
              <a:off x="6006240" y="1174320"/>
              <a:ext cx="374760" cy="29052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solidFill>
              <a:srgbClr val="ff33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1" name="CustomShape 89"/>
            <p:cNvSpPr/>
            <p:nvPr/>
          </p:nvSpPr>
          <p:spPr>
            <a:xfrm rot="15963600">
              <a:off x="6388200" y="1337400"/>
              <a:ext cx="77040" cy="150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2" name="CustomShape 90"/>
            <p:cNvSpPr/>
            <p:nvPr/>
          </p:nvSpPr>
          <p:spPr>
            <a:xfrm>
              <a:off x="6117120" y="1123200"/>
              <a:ext cx="281160" cy="33804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3" name="CustomShape 91"/>
            <p:cNvSpPr/>
            <p:nvPr/>
          </p:nvSpPr>
          <p:spPr>
            <a:xfrm>
              <a:off x="6179760" y="851040"/>
              <a:ext cx="218520" cy="14508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84" name="Group 92"/>
          <p:cNvGrpSpPr/>
          <p:nvPr/>
        </p:nvGrpSpPr>
        <p:grpSpPr>
          <a:xfrm>
            <a:off x="4716360" y="2421000"/>
            <a:ext cx="936720" cy="1510920"/>
            <a:chOff x="4716360" y="2421000"/>
            <a:chExt cx="936720" cy="1510920"/>
          </a:xfrm>
        </p:grpSpPr>
        <p:sp>
          <p:nvSpPr>
            <p:cNvPr id="385" name="CustomShape 93"/>
            <p:cNvSpPr/>
            <p:nvPr/>
          </p:nvSpPr>
          <p:spPr>
            <a:xfrm flipH="1">
              <a:off x="5372280" y="374184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6" name="CustomShape 94"/>
            <p:cNvSpPr/>
            <p:nvPr/>
          </p:nvSpPr>
          <p:spPr>
            <a:xfrm>
              <a:off x="4716360" y="374328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7" name="CustomShape 95"/>
            <p:cNvSpPr/>
            <p:nvPr/>
          </p:nvSpPr>
          <p:spPr>
            <a:xfrm flipH="1">
              <a:off x="5465160" y="308916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8" name="CustomShape 96"/>
            <p:cNvSpPr/>
            <p:nvPr/>
          </p:nvSpPr>
          <p:spPr>
            <a:xfrm>
              <a:off x="4913280" y="267336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1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89" name="CustomShape 97"/>
            <p:cNvSpPr/>
            <p:nvPr/>
          </p:nvSpPr>
          <p:spPr>
            <a:xfrm>
              <a:off x="5108400" y="244944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390" name="Group 98"/>
            <p:cNvGrpSpPr/>
            <p:nvPr/>
          </p:nvGrpSpPr>
          <p:grpSpPr>
            <a:xfrm>
              <a:off x="5006880" y="2421000"/>
              <a:ext cx="241200" cy="261720"/>
              <a:chOff x="5006880" y="2421000"/>
              <a:chExt cx="241200" cy="261720"/>
            </a:xfrm>
          </p:grpSpPr>
          <p:sp>
            <p:nvSpPr>
              <p:cNvPr id="391" name="CustomShape 99"/>
              <p:cNvSpPr/>
              <p:nvPr/>
            </p:nvSpPr>
            <p:spPr>
              <a:xfrm>
                <a:off x="5006880" y="242640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392" name="CustomShape 100"/>
              <p:cNvSpPr/>
              <p:nvPr/>
            </p:nvSpPr>
            <p:spPr>
              <a:xfrm>
                <a:off x="5007960" y="242100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393" name="CustomShape 101"/>
            <p:cNvSpPr/>
            <p:nvPr/>
          </p:nvSpPr>
          <p:spPr>
            <a:xfrm>
              <a:off x="4832280" y="314784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2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4" name="CustomShape 102"/>
            <p:cNvSpPr/>
            <p:nvPr/>
          </p:nvSpPr>
          <p:spPr>
            <a:xfrm flipH="1">
              <a:off x="5366520" y="276552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3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5" name="CustomShape 103"/>
            <p:cNvSpPr/>
            <p:nvPr/>
          </p:nvSpPr>
          <p:spPr>
            <a:xfrm>
              <a:off x="4856040" y="274464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4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6" name="CustomShape 104"/>
            <p:cNvSpPr/>
            <p:nvPr/>
          </p:nvSpPr>
          <p:spPr>
            <a:xfrm rot="15979800">
              <a:off x="5236920" y="290880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7" name="CustomShape 105"/>
            <p:cNvSpPr/>
            <p:nvPr/>
          </p:nvSpPr>
          <p:spPr>
            <a:xfrm>
              <a:off x="4965840" y="269388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98" name="CustomShape 106"/>
            <p:cNvSpPr/>
            <p:nvPr/>
          </p:nvSpPr>
          <p:spPr>
            <a:xfrm>
              <a:off x="5029200" y="242100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399" name="Group 107"/>
          <p:cNvGrpSpPr/>
          <p:nvPr/>
        </p:nvGrpSpPr>
        <p:grpSpPr>
          <a:xfrm>
            <a:off x="4932360" y="2490840"/>
            <a:ext cx="936360" cy="1510920"/>
            <a:chOff x="4932360" y="2490840"/>
            <a:chExt cx="936360" cy="1510920"/>
          </a:xfrm>
        </p:grpSpPr>
        <p:sp>
          <p:nvSpPr>
            <p:cNvPr id="400" name="CustomShape 108"/>
            <p:cNvSpPr/>
            <p:nvPr/>
          </p:nvSpPr>
          <p:spPr>
            <a:xfrm flipH="1">
              <a:off x="5587920" y="381168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1" name="CustomShape 109"/>
            <p:cNvSpPr/>
            <p:nvPr/>
          </p:nvSpPr>
          <p:spPr>
            <a:xfrm>
              <a:off x="4932360" y="381312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2" name="CustomShape 110"/>
            <p:cNvSpPr/>
            <p:nvPr/>
          </p:nvSpPr>
          <p:spPr>
            <a:xfrm flipH="1">
              <a:off x="5680800" y="315900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3" name="CustomShape 111"/>
            <p:cNvSpPr/>
            <p:nvPr/>
          </p:nvSpPr>
          <p:spPr>
            <a:xfrm>
              <a:off x="5129280" y="274320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5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4" name="CustomShape 112"/>
            <p:cNvSpPr/>
            <p:nvPr/>
          </p:nvSpPr>
          <p:spPr>
            <a:xfrm>
              <a:off x="5324400" y="251928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05" name="Group 113"/>
            <p:cNvGrpSpPr/>
            <p:nvPr/>
          </p:nvGrpSpPr>
          <p:grpSpPr>
            <a:xfrm>
              <a:off x="5222880" y="2490840"/>
              <a:ext cx="241200" cy="261720"/>
              <a:chOff x="5222880" y="2490840"/>
              <a:chExt cx="241200" cy="261720"/>
            </a:xfrm>
          </p:grpSpPr>
          <p:sp>
            <p:nvSpPr>
              <p:cNvPr id="406" name="CustomShape 114"/>
              <p:cNvSpPr/>
              <p:nvPr/>
            </p:nvSpPr>
            <p:spPr>
              <a:xfrm>
                <a:off x="5222880" y="249624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07" name="CustomShape 115"/>
              <p:cNvSpPr/>
              <p:nvPr/>
            </p:nvSpPr>
            <p:spPr>
              <a:xfrm>
                <a:off x="5223960" y="249084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08" name="CustomShape 116"/>
            <p:cNvSpPr/>
            <p:nvPr/>
          </p:nvSpPr>
          <p:spPr>
            <a:xfrm>
              <a:off x="5048280" y="321804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6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09" name="CustomShape 117"/>
            <p:cNvSpPr/>
            <p:nvPr/>
          </p:nvSpPr>
          <p:spPr>
            <a:xfrm flipH="1">
              <a:off x="5582520" y="283536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7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0" name="CustomShape 118"/>
            <p:cNvSpPr/>
            <p:nvPr/>
          </p:nvSpPr>
          <p:spPr>
            <a:xfrm>
              <a:off x="5072040" y="281448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8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1" name="CustomShape 119"/>
            <p:cNvSpPr/>
            <p:nvPr/>
          </p:nvSpPr>
          <p:spPr>
            <a:xfrm rot="15979800">
              <a:off x="5452920" y="297864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2" name="CustomShape 120"/>
            <p:cNvSpPr/>
            <p:nvPr/>
          </p:nvSpPr>
          <p:spPr>
            <a:xfrm>
              <a:off x="5181480" y="276372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3" name="CustomShape 121"/>
            <p:cNvSpPr/>
            <p:nvPr/>
          </p:nvSpPr>
          <p:spPr>
            <a:xfrm>
              <a:off x="5245200" y="249084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14" name="Group 122"/>
          <p:cNvGrpSpPr/>
          <p:nvPr/>
        </p:nvGrpSpPr>
        <p:grpSpPr>
          <a:xfrm>
            <a:off x="5148360" y="2567160"/>
            <a:ext cx="936360" cy="1510920"/>
            <a:chOff x="5148360" y="2567160"/>
            <a:chExt cx="936360" cy="1510920"/>
          </a:xfrm>
        </p:grpSpPr>
        <p:sp>
          <p:nvSpPr>
            <p:cNvPr id="415" name="CustomShape 123"/>
            <p:cNvSpPr/>
            <p:nvPr/>
          </p:nvSpPr>
          <p:spPr>
            <a:xfrm flipH="1">
              <a:off x="5803920" y="388764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6" name="CustomShape 124"/>
            <p:cNvSpPr/>
            <p:nvPr/>
          </p:nvSpPr>
          <p:spPr>
            <a:xfrm>
              <a:off x="5148360" y="388944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7" name="CustomShape 125"/>
            <p:cNvSpPr/>
            <p:nvPr/>
          </p:nvSpPr>
          <p:spPr>
            <a:xfrm flipH="1">
              <a:off x="5896800" y="323532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8" name="CustomShape 126"/>
            <p:cNvSpPr/>
            <p:nvPr/>
          </p:nvSpPr>
          <p:spPr>
            <a:xfrm>
              <a:off x="5345280" y="281952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9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19" name="CustomShape 127"/>
            <p:cNvSpPr/>
            <p:nvPr/>
          </p:nvSpPr>
          <p:spPr>
            <a:xfrm>
              <a:off x="5540400" y="259560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20" name="Group 128"/>
            <p:cNvGrpSpPr/>
            <p:nvPr/>
          </p:nvGrpSpPr>
          <p:grpSpPr>
            <a:xfrm>
              <a:off x="5438880" y="2567160"/>
              <a:ext cx="240840" cy="261720"/>
              <a:chOff x="5438880" y="2567160"/>
              <a:chExt cx="240840" cy="261720"/>
            </a:xfrm>
          </p:grpSpPr>
          <p:sp>
            <p:nvSpPr>
              <p:cNvPr id="421" name="CustomShape 129"/>
              <p:cNvSpPr/>
              <p:nvPr/>
            </p:nvSpPr>
            <p:spPr>
              <a:xfrm>
                <a:off x="5438880" y="257256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22" name="CustomShape 130"/>
              <p:cNvSpPr/>
              <p:nvPr/>
            </p:nvSpPr>
            <p:spPr>
              <a:xfrm>
                <a:off x="5439600" y="256716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23" name="CustomShape 131"/>
            <p:cNvSpPr/>
            <p:nvPr/>
          </p:nvSpPr>
          <p:spPr>
            <a:xfrm>
              <a:off x="5264280" y="329400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10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4" name="CustomShape 132"/>
            <p:cNvSpPr/>
            <p:nvPr/>
          </p:nvSpPr>
          <p:spPr>
            <a:xfrm flipH="1">
              <a:off x="5798520" y="291132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11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5" name="CustomShape 133"/>
            <p:cNvSpPr/>
            <p:nvPr/>
          </p:nvSpPr>
          <p:spPr>
            <a:xfrm>
              <a:off x="5288040" y="289080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12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6" name="CustomShape 134"/>
            <p:cNvSpPr/>
            <p:nvPr/>
          </p:nvSpPr>
          <p:spPr>
            <a:xfrm rot="15979800">
              <a:off x="5668920" y="305460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7" name="CustomShape 135"/>
            <p:cNvSpPr/>
            <p:nvPr/>
          </p:nvSpPr>
          <p:spPr>
            <a:xfrm>
              <a:off x="5397480" y="284004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28" name="CustomShape 136"/>
            <p:cNvSpPr/>
            <p:nvPr/>
          </p:nvSpPr>
          <p:spPr>
            <a:xfrm>
              <a:off x="5460840" y="256716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29" name="Group 137"/>
          <p:cNvGrpSpPr/>
          <p:nvPr/>
        </p:nvGrpSpPr>
        <p:grpSpPr>
          <a:xfrm>
            <a:off x="5364000" y="2637000"/>
            <a:ext cx="936720" cy="1510920"/>
            <a:chOff x="5364000" y="2637000"/>
            <a:chExt cx="936720" cy="1510920"/>
          </a:xfrm>
        </p:grpSpPr>
        <p:sp>
          <p:nvSpPr>
            <p:cNvPr id="430" name="CustomShape 138"/>
            <p:cNvSpPr/>
            <p:nvPr/>
          </p:nvSpPr>
          <p:spPr>
            <a:xfrm flipH="1">
              <a:off x="6019920" y="395748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31" name="CustomShape 139"/>
            <p:cNvSpPr/>
            <p:nvPr/>
          </p:nvSpPr>
          <p:spPr>
            <a:xfrm>
              <a:off x="5364000" y="395928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32" name="CustomShape 140"/>
            <p:cNvSpPr/>
            <p:nvPr/>
          </p:nvSpPr>
          <p:spPr>
            <a:xfrm flipH="1">
              <a:off x="6112800" y="330516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33" name="CustomShape 141"/>
            <p:cNvSpPr/>
            <p:nvPr/>
          </p:nvSpPr>
          <p:spPr>
            <a:xfrm>
              <a:off x="5560920" y="288936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13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34" name="CustomShape 142"/>
            <p:cNvSpPr/>
            <p:nvPr/>
          </p:nvSpPr>
          <p:spPr>
            <a:xfrm>
              <a:off x="5756400" y="266544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35" name="Group 143"/>
            <p:cNvGrpSpPr/>
            <p:nvPr/>
          </p:nvGrpSpPr>
          <p:grpSpPr>
            <a:xfrm>
              <a:off x="5654520" y="2637000"/>
              <a:ext cx="241200" cy="261720"/>
              <a:chOff x="5654520" y="2637000"/>
              <a:chExt cx="241200" cy="261720"/>
            </a:xfrm>
          </p:grpSpPr>
          <p:sp>
            <p:nvSpPr>
              <p:cNvPr id="436" name="CustomShape 144"/>
              <p:cNvSpPr/>
              <p:nvPr/>
            </p:nvSpPr>
            <p:spPr>
              <a:xfrm>
                <a:off x="5654520" y="264240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37" name="CustomShape 145"/>
              <p:cNvSpPr/>
              <p:nvPr/>
            </p:nvSpPr>
            <p:spPr>
              <a:xfrm>
                <a:off x="5655600" y="263700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38" name="CustomShape 146"/>
            <p:cNvSpPr/>
            <p:nvPr/>
          </p:nvSpPr>
          <p:spPr>
            <a:xfrm>
              <a:off x="5479920" y="336384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14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39" name="CustomShape 147"/>
            <p:cNvSpPr/>
            <p:nvPr/>
          </p:nvSpPr>
          <p:spPr>
            <a:xfrm flipH="1">
              <a:off x="6014160" y="298116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15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0" name="CustomShape 148"/>
            <p:cNvSpPr/>
            <p:nvPr/>
          </p:nvSpPr>
          <p:spPr>
            <a:xfrm>
              <a:off x="5504040" y="296064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16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1" name="CustomShape 149"/>
            <p:cNvSpPr/>
            <p:nvPr/>
          </p:nvSpPr>
          <p:spPr>
            <a:xfrm rot="15979800">
              <a:off x="5884920" y="312444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2" name="CustomShape 150"/>
            <p:cNvSpPr/>
            <p:nvPr/>
          </p:nvSpPr>
          <p:spPr>
            <a:xfrm>
              <a:off x="5613480" y="290988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3" name="CustomShape 151"/>
            <p:cNvSpPr/>
            <p:nvPr/>
          </p:nvSpPr>
          <p:spPr>
            <a:xfrm>
              <a:off x="5676840" y="263700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44" name="Group 152"/>
          <p:cNvGrpSpPr/>
          <p:nvPr/>
        </p:nvGrpSpPr>
        <p:grpSpPr>
          <a:xfrm>
            <a:off x="5578560" y="2709720"/>
            <a:ext cx="936360" cy="1511280"/>
            <a:chOff x="5578560" y="2709720"/>
            <a:chExt cx="936360" cy="1511280"/>
          </a:xfrm>
        </p:grpSpPr>
        <p:sp>
          <p:nvSpPr>
            <p:cNvPr id="445" name="CustomShape 153"/>
            <p:cNvSpPr/>
            <p:nvPr/>
          </p:nvSpPr>
          <p:spPr>
            <a:xfrm flipH="1">
              <a:off x="6234120" y="403056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6" name="CustomShape 154"/>
            <p:cNvSpPr/>
            <p:nvPr/>
          </p:nvSpPr>
          <p:spPr>
            <a:xfrm>
              <a:off x="5578560" y="403236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7" name="CustomShape 155"/>
            <p:cNvSpPr/>
            <p:nvPr/>
          </p:nvSpPr>
          <p:spPr>
            <a:xfrm flipH="1">
              <a:off x="6327000" y="337824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8" name="CustomShape 156"/>
            <p:cNvSpPr/>
            <p:nvPr/>
          </p:nvSpPr>
          <p:spPr>
            <a:xfrm>
              <a:off x="5775480" y="296244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17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49" name="CustomShape 157"/>
            <p:cNvSpPr/>
            <p:nvPr/>
          </p:nvSpPr>
          <p:spPr>
            <a:xfrm>
              <a:off x="5970600" y="273852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50" name="Group 158"/>
            <p:cNvGrpSpPr/>
            <p:nvPr/>
          </p:nvGrpSpPr>
          <p:grpSpPr>
            <a:xfrm>
              <a:off x="5869080" y="2709720"/>
              <a:ext cx="240840" cy="261720"/>
              <a:chOff x="5869080" y="2709720"/>
              <a:chExt cx="240840" cy="261720"/>
            </a:xfrm>
          </p:grpSpPr>
          <p:sp>
            <p:nvSpPr>
              <p:cNvPr id="451" name="CustomShape 159"/>
              <p:cNvSpPr/>
              <p:nvPr/>
            </p:nvSpPr>
            <p:spPr>
              <a:xfrm>
                <a:off x="5869080" y="271512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52" name="CustomShape 160"/>
              <p:cNvSpPr/>
              <p:nvPr/>
            </p:nvSpPr>
            <p:spPr>
              <a:xfrm>
                <a:off x="5869800" y="270972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53" name="CustomShape 161"/>
            <p:cNvSpPr/>
            <p:nvPr/>
          </p:nvSpPr>
          <p:spPr>
            <a:xfrm>
              <a:off x="5694480" y="343692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18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54" name="CustomShape 162"/>
            <p:cNvSpPr/>
            <p:nvPr/>
          </p:nvSpPr>
          <p:spPr>
            <a:xfrm flipH="1">
              <a:off x="6228720" y="305424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19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55" name="CustomShape 163"/>
            <p:cNvSpPr/>
            <p:nvPr/>
          </p:nvSpPr>
          <p:spPr>
            <a:xfrm>
              <a:off x="5718240" y="303372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20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56" name="CustomShape 164"/>
            <p:cNvSpPr/>
            <p:nvPr/>
          </p:nvSpPr>
          <p:spPr>
            <a:xfrm rot="15979800">
              <a:off x="6099120" y="319752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57" name="CustomShape 165"/>
            <p:cNvSpPr/>
            <p:nvPr/>
          </p:nvSpPr>
          <p:spPr>
            <a:xfrm>
              <a:off x="5827680" y="298296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58" name="CustomShape 166"/>
            <p:cNvSpPr/>
            <p:nvPr/>
          </p:nvSpPr>
          <p:spPr>
            <a:xfrm>
              <a:off x="5891040" y="270972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59" name="Group 167"/>
          <p:cNvGrpSpPr/>
          <p:nvPr/>
        </p:nvGrpSpPr>
        <p:grpSpPr>
          <a:xfrm>
            <a:off x="5794200" y="2779560"/>
            <a:ext cx="936720" cy="1511280"/>
            <a:chOff x="5794200" y="2779560"/>
            <a:chExt cx="936720" cy="1511280"/>
          </a:xfrm>
        </p:grpSpPr>
        <p:sp>
          <p:nvSpPr>
            <p:cNvPr id="460" name="CustomShape 168"/>
            <p:cNvSpPr/>
            <p:nvPr/>
          </p:nvSpPr>
          <p:spPr>
            <a:xfrm flipH="1">
              <a:off x="6450120" y="410040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61" name="CustomShape 169"/>
            <p:cNvSpPr/>
            <p:nvPr/>
          </p:nvSpPr>
          <p:spPr>
            <a:xfrm>
              <a:off x="5794200" y="410220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62" name="CustomShape 170"/>
            <p:cNvSpPr/>
            <p:nvPr/>
          </p:nvSpPr>
          <p:spPr>
            <a:xfrm flipH="1">
              <a:off x="6543000" y="344808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63" name="CustomShape 171"/>
            <p:cNvSpPr/>
            <p:nvPr/>
          </p:nvSpPr>
          <p:spPr>
            <a:xfrm>
              <a:off x="5991120" y="303228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21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64" name="CustomShape 172"/>
            <p:cNvSpPr/>
            <p:nvPr/>
          </p:nvSpPr>
          <p:spPr>
            <a:xfrm>
              <a:off x="6186600" y="280836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65" name="Group 173"/>
            <p:cNvGrpSpPr/>
            <p:nvPr/>
          </p:nvGrpSpPr>
          <p:grpSpPr>
            <a:xfrm>
              <a:off x="6084720" y="2779560"/>
              <a:ext cx="241200" cy="261720"/>
              <a:chOff x="6084720" y="2779560"/>
              <a:chExt cx="241200" cy="261720"/>
            </a:xfrm>
          </p:grpSpPr>
          <p:sp>
            <p:nvSpPr>
              <p:cNvPr id="466" name="CustomShape 174"/>
              <p:cNvSpPr/>
              <p:nvPr/>
            </p:nvSpPr>
            <p:spPr>
              <a:xfrm>
                <a:off x="6084720" y="278496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67" name="CustomShape 175"/>
              <p:cNvSpPr/>
              <p:nvPr/>
            </p:nvSpPr>
            <p:spPr>
              <a:xfrm>
                <a:off x="6085800" y="277956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68" name="CustomShape 176"/>
            <p:cNvSpPr/>
            <p:nvPr/>
          </p:nvSpPr>
          <p:spPr>
            <a:xfrm>
              <a:off x="5910120" y="350676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22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69" name="CustomShape 177"/>
            <p:cNvSpPr/>
            <p:nvPr/>
          </p:nvSpPr>
          <p:spPr>
            <a:xfrm flipH="1">
              <a:off x="6444360" y="312408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23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0" name="CustomShape 178"/>
            <p:cNvSpPr/>
            <p:nvPr/>
          </p:nvSpPr>
          <p:spPr>
            <a:xfrm>
              <a:off x="5934240" y="310356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24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1" name="CustomShape 179"/>
            <p:cNvSpPr/>
            <p:nvPr/>
          </p:nvSpPr>
          <p:spPr>
            <a:xfrm rot="15979800">
              <a:off x="6315120" y="326736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2" name="CustomShape 180"/>
            <p:cNvSpPr/>
            <p:nvPr/>
          </p:nvSpPr>
          <p:spPr>
            <a:xfrm>
              <a:off x="6043680" y="305280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3" name="CustomShape 181"/>
            <p:cNvSpPr/>
            <p:nvPr/>
          </p:nvSpPr>
          <p:spPr>
            <a:xfrm>
              <a:off x="6107040" y="277956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74" name="Group 182"/>
          <p:cNvGrpSpPr/>
          <p:nvPr/>
        </p:nvGrpSpPr>
        <p:grpSpPr>
          <a:xfrm>
            <a:off x="6010200" y="2855880"/>
            <a:ext cx="936360" cy="1510920"/>
            <a:chOff x="6010200" y="2855880"/>
            <a:chExt cx="936360" cy="1510920"/>
          </a:xfrm>
        </p:grpSpPr>
        <p:sp>
          <p:nvSpPr>
            <p:cNvPr id="475" name="CustomShape 183"/>
            <p:cNvSpPr/>
            <p:nvPr/>
          </p:nvSpPr>
          <p:spPr>
            <a:xfrm flipH="1">
              <a:off x="6665760" y="417672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6" name="CustomShape 184"/>
            <p:cNvSpPr/>
            <p:nvPr/>
          </p:nvSpPr>
          <p:spPr>
            <a:xfrm>
              <a:off x="6010200" y="417816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7" name="CustomShape 185"/>
            <p:cNvSpPr/>
            <p:nvPr/>
          </p:nvSpPr>
          <p:spPr>
            <a:xfrm flipH="1">
              <a:off x="6759000" y="352440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8" name="CustomShape 186"/>
            <p:cNvSpPr/>
            <p:nvPr/>
          </p:nvSpPr>
          <p:spPr>
            <a:xfrm>
              <a:off x="6207120" y="310824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25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9" name="CustomShape 187"/>
            <p:cNvSpPr/>
            <p:nvPr/>
          </p:nvSpPr>
          <p:spPr>
            <a:xfrm>
              <a:off x="6402240" y="288432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80" name="Group 188"/>
            <p:cNvGrpSpPr/>
            <p:nvPr/>
          </p:nvGrpSpPr>
          <p:grpSpPr>
            <a:xfrm>
              <a:off x="6300720" y="2855880"/>
              <a:ext cx="241200" cy="261720"/>
              <a:chOff x="6300720" y="2855880"/>
              <a:chExt cx="241200" cy="261720"/>
            </a:xfrm>
          </p:grpSpPr>
          <p:sp>
            <p:nvSpPr>
              <p:cNvPr id="481" name="CustomShape 189"/>
              <p:cNvSpPr/>
              <p:nvPr/>
            </p:nvSpPr>
            <p:spPr>
              <a:xfrm>
                <a:off x="6300720" y="286128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82" name="CustomShape 190"/>
              <p:cNvSpPr/>
              <p:nvPr/>
            </p:nvSpPr>
            <p:spPr>
              <a:xfrm>
                <a:off x="6301800" y="285588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83" name="CustomShape 191"/>
            <p:cNvSpPr/>
            <p:nvPr/>
          </p:nvSpPr>
          <p:spPr>
            <a:xfrm>
              <a:off x="6126120" y="358308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26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4" name="CustomShape 192"/>
            <p:cNvSpPr/>
            <p:nvPr/>
          </p:nvSpPr>
          <p:spPr>
            <a:xfrm flipH="1">
              <a:off x="6660360" y="320040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27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5" name="CustomShape 193"/>
            <p:cNvSpPr/>
            <p:nvPr/>
          </p:nvSpPr>
          <p:spPr>
            <a:xfrm>
              <a:off x="6149880" y="317988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28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6" name="CustomShape 194"/>
            <p:cNvSpPr/>
            <p:nvPr/>
          </p:nvSpPr>
          <p:spPr>
            <a:xfrm rot="15979800">
              <a:off x="6530760" y="334368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7" name="CustomShape 195"/>
            <p:cNvSpPr/>
            <p:nvPr/>
          </p:nvSpPr>
          <p:spPr>
            <a:xfrm>
              <a:off x="6259680" y="312912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88" name="CustomShape 196"/>
            <p:cNvSpPr/>
            <p:nvPr/>
          </p:nvSpPr>
          <p:spPr>
            <a:xfrm>
              <a:off x="6323040" y="285588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489" name="Group 197"/>
          <p:cNvGrpSpPr/>
          <p:nvPr/>
        </p:nvGrpSpPr>
        <p:grpSpPr>
          <a:xfrm>
            <a:off x="6226200" y="2925720"/>
            <a:ext cx="936360" cy="1510920"/>
            <a:chOff x="6226200" y="2925720"/>
            <a:chExt cx="936360" cy="1510920"/>
          </a:xfrm>
        </p:grpSpPr>
        <p:sp>
          <p:nvSpPr>
            <p:cNvPr id="490" name="CustomShape 198"/>
            <p:cNvSpPr/>
            <p:nvPr/>
          </p:nvSpPr>
          <p:spPr>
            <a:xfrm flipH="1">
              <a:off x="6881760" y="424656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1" name="CustomShape 199"/>
            <p:cNvSpPr/>
            <p:nvPr/>
          </p:nvSpPr>
          <p:spPr>
            <a:xfrm>
              <a:off x="6226200" y="424800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2" name="CustomShape 200"/>
            <p:cNvSpPr/>
            <p:nvPr/>
          </p:nvSpPr>
          <p:spPr>
            <a:xfrm flipH="1">
              <a:off x="6974640" y="359424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3" name="CustomShape 201"/>
            <p:cNvSpPr/>
            <p:nvPr/>
          </p:nvSpPr>
          <p:spPr>
            <a:xfrm>
              <a:off x="6423120" y="317808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29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4" name="CustomShape 202"/>
            <p:cNvSpPr/>
            <p:nvPr/>
          </p:nvSpPr>
          <p:spPr>
            <a:xfrm>
              <a:off x="6618240" y="295416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495" name="Group 203"/>
            <p:cNvGrpSpPr/>
            <p:nvPr/>
          </p:nvGrpSpPr>
          <p:grpSpPr>
            <a:xfrm>
              <a:off x="6516720" y="2925720"/>
              <a:ext cx="240840" cy="261720"/>
              <a:chOff x="6516720" y="2925720"/>
              <a:chExt cx="240840" cy="261720"/>
            </a:xfrm>
          </p:grpSpPr>
          <p:sp>
            <p:nvSpPr>
              <p:cNvPr id="496" name="CustomShape 204"/>
              <p:cNvSpPr/>
              <p:nvPr/>
            </p:nvSpPr>
            <p:spPr>
              <a:xfrm>
                <a:off x="6516720" y="293112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497" name="CustomShape 205"/>
              <p:cNvSpPr/>
              <p:nvPr/>
            </p:nvSpPr>
            <p:spPr>
              <a:xfrm>
                <a:off x="6517440" y="292572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498" name="CustomShape 206"/>
            <p:cNvSpPr/>
            <p:nvPr/>
          </p:nvSpPr>
          <p:spPr>
            <a:xfrm>
              <a:off x="6342120" y="365292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30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99" name="CustomShape 207"/>
            <p:cNvSpPr/>
            <p:nvPr/>
          </p:nvSpPr>
          <p:spPr>
            <a:xfrm flipH="1">
              <a:off x="6876360" y="327024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31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0" name="CustomShape 208"/>
            <p:cNvSpPr/>
            <p:nvPr/>
          </p:nvSpPr>
          <p:spPr>
            <a:xfrm>
              <a:off x="6365880" y="324972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32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1" name="CustomShape 209"/>
            <p:cNvSpPr/>
            <p:nvPr/>
          </p:nvSpPr>
          <p:spPr>
            <a:xfrm rot="15979800">
              <a:off x="6746760" y="341352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2" name="CustomShape 210"/>
            <p:cNvSpPr/>
            <p:nvPr/>
          </p:nvSpPr>
          <p:spPr>
            <a:xfrm>
              <a:off x="6475320" y="319896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3" name="CustomShape 211"/>
            <p:cNvSpPr/>
            <p:nvPr/>
          </p:nvSpPr>
          <p:spPr>
            <a:xfrm>
              <a:off x="6539040" y="292572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04" name="Group 212"/>
          <p:cNvGrpSpPr/>
          <p:nvPr/>
        </p:nvGrpSpPr>
        <p:grpSpPr>
          <a:xfrm>
            <a:off x="6435720" y="2997360"/>
            <a:ext cx="936360" cy="1510920"/>
            <a:chOff x="6435720" y="2997360"/>
            <a:chExt cx="936360" cy="1510920"/>
          </a:xfrm>
        </p:grpSpPr>
        <p:sp>
          <p:nvSpPr>
            <p:cNvPr id="505" name="CustomShape 213"/>
            <p:cNvSpPr/>
            <p:nvPr/>
          </p:nvSpPr>
          <p:spPr>
            <a:xfrm flipH="1">
              <a:off x="7091280" y="431784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6" name="CustomShape 214"/>
            <p:cNvSpPr/>
            <p:nvPr/>
          </p:nvSpPr>
          <p:spPr>
            <a:xfrm>
              <a:off x="6435720" y="4319640"/>
              <a:ext cx="280800" cy="18864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7" name="CustomShape 215"/>
            <p:cNvSpPr/>
            <p:nvPr/>
          </p:nvSpPr>
          <p:spPr>
            <a:xfrm flipH="1">
              <a:off x="7184160" y="3665520"/>
              <a:ext cx="83880" cy="140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8" name="CustomShape 216"/>
            <p:cNvSpPr/>
            <p:nvPr/>
          </p:nvSpPr>
          <p:spPr>
            <a:xfrm>
              <a:off x="6632640" y="3249720"/>
              <a:ext cx="490320" cy="53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33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09" name="CustomShape 217"/>
            <p:cNvSpPr/>
            <p:nvPr/>
          </p:nvSpPr>
          <p:spPr>
            <a:xfrm>
              <a:off x="6827760" y="3025800"/>
              <a:ext cx="149040" cy="28692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510" name="Group 218"/>
            <p:cNvGrpSpPr/>
            <p:nvPr/>
          </p:nvGrpSpPr>
          <p:grpSpPr>
            <a:xfrm>
              <a:off x="6726240" y="2997360"/>
              <a:ext cx="241200" cy="261720"/>
              <a:chOff x="6726240" y="2997360"/>
              <a:chExt cx="241200" cy="261720"/>
            </a:xfrm>
          </p:grpSpPr>
          <p:sp>
            <p:nvSpPr>
              <p:cNvPr id="511" name="CustomShape 219"/>
              <p:cNvSpPr/>
              <p:nvPr/>
            </p:nvSpPr>
            <p:spPr>
              <a:xfrm>
                <a:off x="6726240" y="3002760"/>
                <a:ext cx="212760" cy="2563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12" name="CustomShape 220"/>
              <p:cNvSpPr/>
              <p:nvPr/>
            </p:nvSpPr>
            <p:spPr>
              <a:xfrm>
                <a:off x="6727320" y="2997360"/>
                <a:ext cx="240120" cy="21204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bg2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513" name="CustomShape 221"/>
            <p:cNvSpPr/>
            <p:nvPr/>
          </p:nvSpPr>
          <p:spPr>
            <a:xfrm>
              <a:off x="6551640" y="3724200"/>
              <a:ext cx="685440" cy="6966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blipFill rotWithShape="0">
              <a:blip r:embed="rId34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14" name="CustomShape 222"/>
            <p:cNvSpPr/>
            <p:nvPr/>
          </p:nvSpPr>
          <p:spPr>
            <a:xfrm flipH="1">
              <a:off x="7085880" y="3341520"/>
              <a:ext cx="186840" cy="37764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35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15" name="CustomShape 223"/>
            <p:cNvSpPr/>
            <p:nvPr/>
          </p:nvSpPr>
          <p:spPr>
            <a:xfrm>
              <a:off x="6575400" y="3321000"/>
              <a:ext cx="374400" cy="290160"/>
            </a:xfrm>
            <a:custGeom>
              <a:avLst/>
              <a:gdLst/>
              <a:ahLst/>
              <a:rect l="l" t="t" r="r" b="b"/>
              <a:pathLst>
                <a:path w="545" h="454">
                  <a:moveTo>
                    <a:pt x="136" y="0"/>
                  </a:moveTo>
                  <a:lnTo>
                    <a:pt x="0" y="454"/>
                  </a:lnTo>
                  <a:lnTo>
                    <a:pt x="545" y="454"/>
                  </a:lnTo>
                  <a:lnTo>
                    <a:pt x="545" y="318"/>
                  </a:lnTo>
                  <a:lnTo>
                    <a:pt x="182" y="318"/>
                  </a:lnTo>
                  <a:lnTo>
                    <a:pt x="136" y="0"/>
                  </a:lnTo>
                  <a:close/>
                </a:path>
              </a:pathLst>
            </a:custGeom>
            <a:blipFill rotWithShape="0">
              <a:blip r:embed="rId36"/>
              <a:tile/>
            </a:blip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16" name="CustomShape 224"/>
            <p:cNvSpPr/>
            <p:nvPr/>
          </p:nvSpPr>
          <p:spPr>
            <a:xfrm rot="15979800">
              <a:off x="6956280" y="3484800"/>
              <a:ext cx="77400" cy="15192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17" name="CustomShape 225"/>
            <p:cNvSpPr/>
            <p:nvPr/>
          </p:nvSpPr>
          <p:spPr>
            <a:xfrm>
              <a:off x="6684840" y="3270240"/>
              <a:ext cx="282240" cy="337680"/>
            </a:xfrm>
            <a:custGeom>
              <a:avLst/>
              <a:gdLst/>
              <a:ahLst/>
              <a:rect l="l" t="t" r="r" b="b"/>
              <a:pathLst>
                <a:path w="409" h="499">
                  <a:moveTo>
                    <a:pt x="409" y="0"/>
                  </a:moveTo>
                  <a:lnTo>
                    <a:pt x="0" y="499"/>
                  </a:lnTo>
                  <a:lnTo>
                    <a:pt x="409" y="499"/>
                  </a:lnTo>
                  <a:lnTo>
                    <a:pt x="409" y="0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18" name="CustomShape 226"/>
            <p:cNvSpPr/>
            <p:nvPr/>
          </p:nvSpPr>
          <p:spPr>
            <a:xfrm>
              <a:off x="6748560" y="2997360"/>
              <a:ext cx="218880" cy="145800"/>
            </a:xfrm>
            <a:custGeom>
              <a:avLst/>
              <a:gdLst/>
              <a:ahLst/>
              <a:rect l="l" t="t" r="r" b="b"/>
              <a:pathLst>
                <a:path w="318" h="227">
                  <a:moveTo>
                    <a:pt x="0" y="91"/>
                  </a:moveTo>
                  <a:lnTo>
                    <a:pt x="318" y="227"/>
                  </a:lnTo>
                  <a:lnTo>
                    <a:pt x="318" y="91"/>
                  </a:lnTo>
                  <a:lnTo>
                    <a:pt x="91" y="0"/>
                  </a:lnTo>
                  <a:lnTo>
                    <a:pt x="0" y="46"/>
                  </a:lnTo>
                  <a:lnTo>
                    <a:pt x="0" y="91"/>
                  </a:lnTo>
                  <a:close/>
                </a:path>
              </a:pathLst>
            </a:custGeom>
            <a:solidFill>
              <a:schemeClr val="tx1"/>
            </a:solidFill>
            <a:ln w="9360">
              <a:solidFill>
                <a:schemeClr val="bg2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19" name="Group 227"/>
          <p:cNvGrpSpPr/>
          <p:nvPr/>
        </p:nvGrpSpPr>
        <p:grpSpPr>
          <a:xfrm>
            <a:off x="4681440" y="5157720"/>
            <a:ext cx="4462200" cy="1726920"/>
            <a:chOff x="4681440" y="5157720"/>
            <a:chExt cx="4462200" cy="1726920"/>
          </a:xfrm>
        </p:grpSpPr>
        <p:sp>
          <p:nvSpPr>
            <p:cNvPr id="520" name="CustomShape 228"/>
            <p:cNvSpPr/>
            <p:nvPr/>
          </p:nvSpPr>
          <p:spPr>
            <a:xfrm>
              <a:off x="5113440" y="5157720"/>
              <a:ext cx="3995280" cy="1726920"/>
            </a:xfrm>
            <a:prstGeom prst="rect">
              <a:avLst/>
            </a:prstGeom>
            <a:blipFill rotWithShape="0">
              <a:blip r:embed="rId37"/>
              <a:stretch>
                <a:fillRect/>
              </a:stretch>
            </a:blip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1" name="CustomShape 229"/>
            <p:cNvSpPr/>
            <p:nvPr/>
          </p:nvSpPr>
          <p:spPr>
            <a:xfrm>
              <a:off x="4681440" y="5157720"/>
              <a:ext cx="4462200" cy="1726920"/>
            </a:xfrm>
            <a:custGeom>
              <a:avLst/>
              <a:gdLst/>
              <a:ahLst/>
              <a:rect l="l" t="t" r="r" b="b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22" name="Group 230"/>
          <p:cNvGrpSpPr/>
          <p:nvPr/>
        </p:nvGrpSpPr>
        <p:grpSpPr>
          <a:xfrm>
            <a:off x="6516720" y="4508640"/>
            <a:ext cx="1223280" cy="2275920"/>
            <a:chOff x="6516720" y="4508640"/>
            <a:chExt cx="1223280" cy="2275920"/>
          </a:xfrm>
        </p:grpSpPr>
        <p:sp>
          <p:nvSpPr>
            <p:cNvPr id="523" name="CustomShape 231"/>
            <p:cNvSpPr/>
            <p:nvPr/>
          </p:nvSpPr>
          <p:spPr>
            <a:xfrm flipH="1">
              <a:off x="7373520" y="6498000"/>
              <a:ext cx="366120" cy="28512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4" name="CustomShape 232"/>
            <p:cNvSpPr/>
            <p:nvPr/>
          </p:nvSpPr>
          <p:spPr>
            <a:xfrm>
              <a:off x="6516720" y="6500880"/>
              <a:ext cx="366120" cy="28368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5" name="CustomShape 233"/>
            <p:cNvSpPr/>
            <p:nvPr/>
          </p:nvSpPr>
          <p:spPr>
            <a:xfrm flipH="1">
              <a:off x="7494120" y="5514840"/>
              <a:ext cx="109080" cy="212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6" name="CustomShape 234"/>
            <p:cNvSpPr/>
            <p:nvPr/>
          </p:nvSpPr>
          <p:spPr>
            <a:xfrm>
              <a:off x="6611760" y="5514840"/>
              <a:ext cx="109080" cy="21276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7" name="CustomShape 235"/>
            <p:cNvSpPr/>
            <p:nvPr/>
          </p:nvSpPr>
          <p:spPr>
            <a:xfrm>
              <a:off x="6775200" y="4888440"/>
              <a:ext cx="638640" cy="80136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blipFill rotWithShape="0">
              <a:blip r:embed="rId38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28" name="CustomShape 236"/>
            <p:cNvSpPr/>
            <p:nvPr/>
          </p:nvSpPr>
          <p:spPr>
            <a:xfrm>
              <a:off x="7027920" y="4550400"/>
              <a:ext cx="195480" cy="43164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529" name="Group 237"/>
            <p:cNvGrpSpPr/>
            <p:nvPr/>
          </p:nvGrpSpPr>
          <p:grpSpPr>
            <a:xfrm>
              <a:off x="6895800" y="4508640"/>
              <a:ext cx="314640" cy="393840"/>
              <a:chOff x="6895800" y="4508640"/>
              <a:chExt cx="314640" cy="393840"/>
            </a:xfrm>
          </p:grpSpPr>
          <p:sp>
            <p:nvSpPr>
              <p:cNvPr id="530" name="CustomShape 238"/>
              <p:cNvSpPr/>
              <p:nvPr/>
            </p:nvSpPr>
            <p:spPr>
              <a:xfrm>
                <a:off x="6895800" y="4516560"/>
                <a:ext cx="277920" cy="38592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31" name="CustomShape 239"/>
              <p:cNvSpPr/>
              <p:nvPr/>
            </p:nvSpPr>
            <p:spPr>
              <a:xfrm>
                <a:off x="6896880" y="4508640"/>
                <a:ext cx="313560" cy="31932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532" name="CustomShape 240"/>
            <p:cNvSpPr/>
            <p:nvPr/>
          </p:nvSpPr>
          <p:spPr>
            <a:xfrm>
              <a:off x="6667200" y="5603400"/>
              <a:ext cx="897120" cy="104940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33" name="CustomShape 241"/>
            <p:cNvSpPr/>
            <p:nvPr/>
          </p:nvSpPr>
          <p:spPr>
            <a:xfrm>
              <a:off x="6599160" y="5033520"/>
              <a:ext cx="243720" cy="56952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39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34" name="CustomShape 242"/>
            <p:cNvSpPr/>
            <p:nvPr/>
          </p:nvSpPr>
          <p:spPr>
            <a:xfrm flipH="1">
              <a:off x="7366320" y="5026320"/>
              <a:ext cx="243720" cy="56952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blipFill rotWithShape="0">
              <a:blip r:embed="rId40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535" name="Group 243"/>
          <p:cNvGrpSpPr/>
          <p:nvPr/>
        </p:nvGrpSpPr>
        <p:grpSpPr>
          <a:xfrm>
            <a:off x="4788000" y="5490720"/>
            <a:ext cx="2265480" cy="1322280"/>
            <a:chOff x="4788000" y="5490720"/>
            <a:chExt cx="2265480" cy="1322280"/>
          </a:xfrm>
        </p:grpSpPr>
        <p:sp>
          <p:nvSpPr>
            <p:cNvPr id="536" name="CustomShape 244"/>
            <p:cNvSpPr/>
            <p:nvPr/>
          </p:nvSpPr>
          <p:spPr>
            <a:xfrm flipH="1" rot="18769800">
              <a:off x="5914440" y="5630400"/>
              <a:ext cx="109080" cy="21240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37" name="CustomShape 245"/>
            <p:cNvSpPr/>
            <p:nvPr/>
          </p:nvSpPr>
          <p:spPr>
            <a:xfrm flipH="1" rot="16309800">
              <a:off x="6721560" y="5948280"/>
              <a:ext cx="366480" cy="28548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38" name="CustomShape 246"/>
            <p:cNvSpPr/>
            <p:nvPr/>
          </p:nvSpPr>
          <p:spPr>
            <a:xfrm rot="19313400">
              <a:off x="5192640" y="5546520"/>
              <a:ext cx="194760" cy="43308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39" name="CustomShape 247"/>
            <p:cNvSpPr/>
            <p:nvPr/>
          </p:nvSpPr>
          <p:spPr>
            <a:xfrm rot="19929000">
              <a:off x="5432040" y="5730480"/>
              <a:ext cx="491760" cy="161640"/>
            </a:xfrm>
            <a:prstGeom prst="roundRect">
              <a:avLst>
                <a:gd name="adj" fmla="val 48852"/>
              </a:avLst>
            </a:prstGeom>
            <a:blipFill rotWithShape="0">
              <a:blip r:embed="rId41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0" name="CustomShape 248"/>
            <p:cNvSpPr/>
            <p:nvPr/>
          </p:nvSpPr>
          <p:spPr>
            <a:xfrm>
              <a:off x="5086440" y="5716440"/>
              <a:ext cx="936360" cy="650520"/>
            </a:xfrm>
            <a:custGeom>
              <a:avLst/>
              <a:gdLst/>
              <a:ahLst/>
              <a:rect l="l" t="t" r="r" b="b"/>
              <a:pathLst>
                <a:path w="590" h="410">
                  <a:moveTo>
                    <a:pt x="272" y="47"/>
                  </a:moveTo>
                  <a:lnTo>
                    <a:pt x="0" y="229"/>
                  </a:lnTo>
                  <a:lnTo>
                    <a:pt x="408" y="410"/>
                  </a:lnTo>
                  <a:lnTo>
                    <a:pt x="408" y="365"/>
                  </a:lnTo>
                  <a:lnTo>
                    <a:pt x="453" y="274"/>
                  </a:lnTo>
                  <a:lnTo>
                    <a:pt x="544" y="229"/>
                  </a:lnTo>
                  <a:lnTo>
                    <a:pt x="590" y="229"/>
                  </a:lnTo>
                  <a:cubicBezTo>
                    <a:pt x="266" y="44"/>
                    <a:pt x="159" y="0"/>
                    <a:pt x="291" y="55"/>
                  </a:cubicBezTo>
                  <a:lnTo>
                    <a:pt x="272" y="47"/>
                  </a:lnTo>
                  <a:close/>
                </a:path>
              </a:pathLst>
            </a:custGeom>
            <a:blipFill rotWithShape="0">
              <a:blip r:embed="rId42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541" name="Group 249"/>
            <p:cNvGrpSpPr/>
            <p:nvPr/>
          </p:nvGrpSpPr>
          <p:grpSpPr>
            <a:xfrm>
              <a:off x="5054400" y="5490720"/>
              <a:ext cx="470160" cy="478440"/>
              <a:chOff x="5054400" y="5490720"/>
              <a:chExt cx="470160" cy="478440"/>
            </a:xfrm>
          </p:grpSpPr>
          <p:sp>
            <p:nvSpPr>
              <p:cNvPr id="542" name="CustomShape 250"/>
              <p:cNvSpPr/>
              <p:nvPr/>
            </p:nvSpPr>
            <p:spPr>
              <a:xfrm flipV="1" rot="8970600">
                <a:off x="5168160" y="5539680"/>
                <a:ext cx="277560" cy="38520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43" name="CustomShape 251"/>
              <p:cNvSpPr/>
              <p:nvPr/>
            </p:nvSpPr>
            <p:spPr>
              <a:xfrm flipV="1" rot="8970600">
                <a:off x="5113440" y="5547600"/>
                <a:ext cx="312840" cy="31896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544" name="CustomShape 252"/>
            <p:cNvSpPr/>
            <p:nvPr/>
          </p:nvSpPr>
          <p:spPr>
            <a:xfrm rot="19929000">
              <a:off x="4814640" y="6105240"/>
              <a:ext cx="491760" cy="161640"/>
            </a:xfrm>
            <a:prstGeom prst="roundRect">
              <a:avLst>
                <a:gd name="adj" fmla="val 48852"/>
              </a:avLst>
            </a:prstGeom>
            <a:blipFill rotWithShape="0">
              <a:blip r:embed="rId43"/>
              <a:tile/>
            </a:blip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5" name="CustomShape 253"/>
            <p:cNvSpPr/>
            <p:nvPr/>
          </p:nvSpPr>
          <p:spPr>
            <a:xfrm>
              <a:off x="5662440" y="6056280"/>
              <a:ext cx="1223640" cy="718920"/>
            </a:xfrm>
            <a:custGeom>
              <a:avLst/>
              <a:gdLst/>
              <a:ahLst/>
              <a:rect l="l" t="t" r="r" b="b"/>
              <a:pathLst>
                <a:path w="771" h="453">
                  <a:moveTo>
                    <a:pt x="0" y="181"/>
                  </a:moveTo>
                  <a:lnTo>
                    <a:pt x="45" y="45"/>
                  </a:lnTo>
                  <a:lnTo>
                    <a:pt x="181" y="0"/>
                  </a:lnTo>
                  <a:lnTo>
                    <a:pt x="771" y="45"/>
                  </a:lnTo>
                  <a:lnTo>
                    <a:pt x="726" y="90"/>
                  </a:lnTo>
                  <a:lnTo>
                    <a:pt x="726" y="136"/>
                  </a:lnTo>
                  <a:lnTo>
                    <a:pt x="227" y="136"/>
                  </a:lnTo>
                  <a:lnTo>
                    <a:pt x="499" y="363"/>
                  </a:lnTo>
                  <a:lnTo>
                    <a:pt x="453" y="363"/>
                  </a:lnTo>
                  <a:lnTo>
                    <a:pt x="408" y="363"/>
                  </a:lnTo>
                  <a:lnTo>
                    <a:pt x="408" y="408"/>
                  </a:lnTo>
                  <a:lnTo>
                    <a:pt x="408" y="453"/>
                  </a:lnTo>
                  <a:lnTo>
                    <a:pt x="0" y="181"/>
                  </a:lnTo>
                  <a:close/>
                </a:path>
              </a:pathLst>
            </a:custGeom>
            <a:solidFill>
              <a:srgbClr val="00767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6" name="CustomShape 254"/>
            <p:cNvSpPr/>
            <p:nvPr/>
          </p:nvSpPr>
          <p:spPr>
            <a:xfrm>
              <a:off x="6183360" y="6534000"/>
              <a:ext cx="339480" cy="279000"/>
            </a:xfrm>
            <a:custGeom>
              <a:avLst/>
              <a:gdLst/>
              <a:ahLst/>
              <a:rect l="l" t="t" r="r" b="b"/>
              <a:pathLst>
                <a:path w="214" h="176">
                  <a:moveTo>
                    <a:pt x="86" y="152"/>
                  </a:moveTo>
                  <a:cubicBezTo>
                    <a:pt x="63" y="143"/>
                    <a:pt x="50" y="131"/>
                    <a:pt x="32" y="113"/>
                  </a:cubicBezTo>
                  <a:cubicBezTo>
                    <a:pt x="28" y="100"/>
                    <a:pt x="17" y="96"/>
                    <a:pt x="11" y="83"/>
                  </a:cubicBezTo>
                  <a:cubicBezTo>
                    <a:pt x="15" y="0"/>
                    <a:pt x="0" y="13"/>
                    <a:pt x="86" y="17"/>
                  </a:cubicBezTo>
                  <a:cubicBezTo>
                    <a:pt x="104" y="22"/>
                    <a:pt x="114" y="27"/>
                    <a:pt x="128" y="41"/>
                  </a:cubicBezTo>
                  <a:cubicBezTo>
                    <a:pt x="133" y="61"/>
                    <a:pt x="138" y="84"/>
                    <a:pt x="155" y="98"/>
                  </a:cubicBezTo>
                  <a:cubicBezTo>
                    <a:pt x="165" y="106"/>
                    <a:pt x="194" y="107"/>
                    <a:pt x="194" y="107"/>
                  </a:cubicBezTo>
                  <a:cubicBezTo>
                    <a:pt x="200" y="113"/>
                    <a:pt x="211" y="114"/>
                    <a:pt x="212" y="122"/>
                  </a:cubicBezTo>
                  <a:cubicBezTo>
                    <a:pt x="214" y="154"/>
                    <a:pt x="209" y="162"/>
                    <a:pt x="188" y="176"/>
                  </a:cubicBezTo>
                  <a:cubicBezTo>
                    <a:pt x="49" y="166"/>
                    <a:pt x="142" y="176"/>
                    <a:pt x="89" y="158"/>
                  </a:cubicBezTo>
                  <a:cubicBezTo>
                    <a:pt x="84" y="151"/>
                    <a:pt x="59" y="132"/>
                    <a:pt x="86" y="152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47" name="CustomShape 255"/>
            <p:cNvSpPr/>
            <p:nvPr/>
          </p:nvSpPr>
          <p:spPr>
            <a:xfrm>
              <a:off x="4788000" y="6265800"/>
              <a:ext cx="109080" cy="21240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4" dur="indefinite" restart="never" nodeType="tmRoot">
          <p:childTnLst>
            <p:seq>
              <p:cTn id="25" dur="indefinite" nodeType="mainSeq"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30" dur="3000"/>
                                        <p:tgtEl>
                                          <p:spTgt spid="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3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4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5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nodeType="withEffect" fill="hold" presetClass="entr" presetID="53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8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0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nodeType="withEffect" fill="hold" presetClass="entr" presetID="53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3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5" dur="500"/>
                                        <p:tgtEl>
                                          <p:spTgt spid="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nodeType="withEffect" fill="hold" presetClass="entr" presetID="53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8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0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nodeType="withEffect" fill="hold" presetClass="entr" presetID="53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3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4" dur="500" fill="hold"/>
                                        <p:tgtEl>
                                          <p:spTgt spid="3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5" dur="500"/>
                                        <p:tgtEl>
                                          <p:spTgt spid="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nodeType="withEffect" fill="hold" presetClass="entr" presetID="53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8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60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64" dur="3000"/>
                                        <p:tgtEl>
                                          <p:spTgt spid="2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nodeType="withEffect" fill="hold" presetClass="entr" presetID="53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7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6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nodeType="withEffect" fill="hold" presetClass="entr" presetID="53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3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74" dur="500"/>
                                        <p:tgtEl>
                                          <p:spTgt spid="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nodeType="withEffect" fill="hold" presetClass="entr" presetID="53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7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79" dur="500"/>
                                        <p:tgtEl>
                                          <p:spTgt spid="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nodeType="withEffect" fill="hold" presetClass="entr" presetID="53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2" dur="500" fill="hold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500" fill="hold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84" dur="500"/>
                                        <p:tgtEl>
                                          <p:spTgt spid="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nodeType="withEffect" fill="hold" presetClass="entr" presetID="53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7" dur="500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500" fill="hold"/>
                                        <p:tgtEl>
                                          <p:spTgt spid="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89" dur="500"/>
                                        <p:tgtEl>
                                          <p:spTgt spid="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nodeType="withEffect" fill="hold" presetClass="entr" presetID="53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4" dur="500"/>
                                        <p:tgtEl>
                                          <p:spTgt spid="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nodeType="withEffect" fill="hold" presetClass="entr" presetID="53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7" dur="500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8" dur="500" fill="hold"/>
                                        <p:tgtEl>
                                          <p:spTgt spid="4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9" dur="50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nodeType="withEffect" fill="hold" presetClass="entr" presetID="53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2" dur="50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3" dur="500" fill="hold"/>
                                        <p:tgtEl>
                                          <p:spTgt spid="4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04" dur="5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nodeType="withEffect" fill="hold" presetClass="entr" presetID="53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7" dur="5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8" dur="500" fill="hold"/>
                                        <p:tgtEl>
                                          <p:spTgt spid="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09" dur="50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1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13" dur="3000"/>
                                        <p:tgtEl>
                                          <p:spTgt spid="2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6" dur="500" fill="hold"/>
                                        <p:tgtEl>
                                          <p:spTgt spid="5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7" dur="500" fill="hold"/>
                                        <p:tgtEl>
                                          <p:spTgt spid="5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18"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1" dur="500" fill="hold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2" dur="500" fill="hold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23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nodeType="withEffect" fill="hold" presetClass="exit" presetID="29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repl">
                                        <p:cTn id="125" dur="500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6" dur="500"/>
                                        <p:tgtEl>
                                          <p:spTgt spid="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filter="fade" transition="out">
                                      <p:cBhvr additive="repl">
                                        <p:cTn id="127" dur="500"/>
                                        <p:tgtEl>
                                          <p:spTgt spid="5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nodeType="withEffect" fill="hold" presetClass="entr" presetID="22" presetSubtype="1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31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TextShape 1"/>
          <p:cNvSpPr txBox="1"/>
          <p:nvPr/>
        </p:nvSpPr>
        <p:spPr>
          <a:xfrm>
            <a:off x="755640" y="485640"/>
            <a:ext cx="8079840" cy="1142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 algn="ctr">
              <a:lnSpc>
                <a:spcPct val="80000"/>
              </a:lnSpc>
            </a:pPr>
            <a:r>
              <a:rPr b="1" lang="ru-RU" sz="2800" spc="-1" strike="noStrike">
                <a:solidFill>
                  <a:srgbClr val="e2d700"/>
                </a:solidFill>
                <a:latin typeface="Bookman Old Style"/>
              </a:rPr>
              <a:t>ПРАВИЛА </a:t>
            </a:r>
            <a:r>
              <a:rPr b="1" lang="ru-RU" sz="2800" spc="-1" strike="noStrike">
                <a:solidFill>
                  <a:srgbClr val="ffff00"/>
                </a:solidFill>
                <a:latin typeface="Bookman Old Style"/>
              </a:rPr>
              <a:t>ДОРОЖНОГО </a:t>
            </a:r>
            <a:r>
              <a:rPr b="1" lang="ru-RU" sz="2800" spc="-1" strike="noStrike">
                <a:solidFill>
                  <a:srgbClr val="66ff33"/>
                </a:solidFill>
                <a:latin typeface="Bookman Old Style"/>
              </a:rPr>
              <a:t>ДВИЖЕНИЯ </a:t>
            </a:r>
            <a:br/>
            <a:r>
              <a:rPr b="1" lang="ru-RU" sz="2800" spc="-1" strike="noStrike">
                <a:solidFill>
                  <a:srgbClr val="ffffff"/>
                </a:solidFill>
                <a:latin typeface="Bookman Old Style"/>
              </a:rPr>
              <a:t>являются основополагающим документом.</a:t>
            </a:r>
            <a:r>
              <a:rPr b="1" lang="ru-RU" sz="2800" spc="-1" strike="noStrike">
                <a:solidFill>
                  <a:srgbClr val="ffff00"/>
                </a:solidFill>
                <a:latin typeface="Bookman Old Style"/>
              </a:rPr>
              <a:t> 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49" name="TextShape 2"/>
          <p:cNvSpPr txBox="1"/>
          <p:nvPr/>
        </p:nvSpPr>
        <p:spPr>
          <a:xfrm>
            <a:off x="34920" y="1835280"/>
            <a:ext cx="5833800" cy="41144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>
              <a:lnSpc>
                <a:spcPct val="70000"/>
              </a:lnSpc>
              <a:spcBef>
                <a:spcPts val="519"/>
              </a:spcBef>
            </a:pP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 algn="just">
              <a:lnSpc>
                <a:spcPct val="70000"/>
              </a:lnSpc>
              <a:spcBef>
                <a:spcPts val="519"/>
              </a:spcBef>
              <a:buClr>
                <a:srgbClr val="ff0000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Все участники дорожного движения должны строго выполнять их требования.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519"/>
              </a:spcBef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519"/>
              </a:spcBef>
              <a:buClr>
                <a:srgbClr val="ff0000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Чаще всего школьники выступают в роли пешеходов.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519"/>
              </a:spcBef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 algn="just">
              <a:lnSpc>
                <a:spcPct val="70000"/>
              </a:lnSpc>
              <a:spcBef>
                <a:spcPts val="519"/>
              </a:spcBef>
              <a:buClr>
                <a:srgbClr val="ff0000"/>
              </a:buClr>
              <a:buSzPct val="95000"/>
              <a:buFont typeface="Wingdings 2" charset="2"/>
              <a:buChar char=""/>
            </a:pPr>
            <a:r>
              <a:rPr b="0" lang="ru-RU" sz="2600" spc="-1" strike="noStrike">
                <a:solidFill>
                  <a:srgbClr val="ffffff"/>
                </a:solidFill>
                <a:latin typeface="Constantia"/>
              </a:rPr>
              <a:t>Чтобы до минимума сократить число ДТП и травматизм среди пешеходов-школьников, </a:t>
            </a:r>
            <a:r>
              <a:rPr b="1" lang="ru-RU" sz="2600" spc="-1" strike="noStrike">
                <a:solidFill>
                  <a:srgbClr val="ff0000"/>
                </a:solidFill>
                <a:latin typeface="Constantia"/>
              </a:rPr>
              <a:t>необходимо выполнять правила 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550" name="Picture 5" descr=""/>
          <p:cNvPicPr/>
          <p:nvPr/>
        </p:nvPicPr>
        <p:blipFill>
          <a:blip r:embed="rId1"/>
          <a:stretch/>
        </p:blipFill>
        <p:spPr>
          <a:xfrm>
            <a:off x="5834160" y="2205000"/>
            <a:ext cx="3309480" cy="465264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32" dur="indefinite" restart="never" nodeType="tmRoot">
          <p:childTnLst>
            <p:seq>
              <p:cTn id="133" dur="indefinite" nodeType="mainSeq">
                <p:childTnLst>
                  <p:par>
                    <p:cTn id="134" fill="hold">
                      <p:stCondLst>
                        <p:cond delay="0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138" dur="3000"/>
                                        <p:tgtEl>
                                          <p:spTgt spid="54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3000"/>
                            </p:stCondLst>
                            <p:childTnLst>
                              <p:par>
                                <p:cTn id="140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42" dur="2000"/>
                                        <p:tgtEl>
                                          <p:spTgt spid="54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nodeType="withEffect" fill="hold" presetClass="entr" presetID="21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 transition="in">
                                      <p:cBhvr additive="repl">
                                        <p:cTn id="145" dur="20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0"/>
                            </p:stCondLst>
                            <p:childTnLst>
                              <p:par>
                                <p:cTn id="147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149" dur="3000"/>
                                        <p:tgtEl>
                                          <p:spTgt spid="54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1" name="Picture 12" descr=""/>
          <p:cNvPicPr/>
          <p:nvPr/>
        </p:nvPicPr>
        <p:blipFill>
          <a:blip r:embed="rId1"/>
          <a:stretch/>
        </p:blipFill>
        <p:spPr>
          <a:xfrm>
            <a:off x="0" y="1916280"/>
            <a:ext cx="9143640" cy="4962240"/>
          </a:xfrm>
          <a:prstGeom prst="rect">
            <a:avLst/>
          </a:prstGeom>
          <a:ln w="9360">
            <a:noFill/>
          </a:ln>
        </p:spPr>
      </p:pic>
      <p:sp>
        <p:nvSpPr>
          <p:cNvPr id="552" name="TextShape 1"/>
          <p:cNvSpPr txBox="1"/>
          <p:nvPr/>
        </p:nvSpPr>
        <p:spPr>
          <a:xfrm>
            <a:off x="395640" y="188640"/>
            <a:ext cx="8379720" cy="160596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>
            <a:normAutofit fontScale="87000"/>
          </a:bodyPr>
          <a:p>
            <a:pPr algn="just">
              <a:lnSpc>
                <a:spcPct val="100000"/>
              </a:lnSpc>
            </a:pPr>
            <a:r>
              <a:rPr b="1" lang="ru-RU" sz="2400" spc="-1" strike="noStrike">
                <a:solidFill>
                  <a:srgbClr val="edf3db"/>
                </a:solidFill>
                <a:latin typeface="Bookman Old Style"/>
              </a:rPr>
              <a:t>Чтобы до минимума сократить число ДТП и травматизм среди пешеходов – школьников, необходимо выполнять следующие правила безопасности поведения на дорогах.</a:t>
            </a:r>
            <a:br/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53" name="CustomShape 2"/>
          <p:cNvSpPr/>
          <p:nvPr/>
        </p:nvSpPr>
        <p:spPr>
          <a:xfrm>
            <a:off x="755640" y="2133720"/>
            <a:ext cx="3526920" cy="1258560"/>
          </a:xfrm>
          <a:prstGeom prst="rect">
            <a:avLst/>
          </a:prstGeom>
          <a:solidFill>
            <a:srgbClr val="ff00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8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Прежде чем перейти дорогу, необходимо внимательно осмотреть проезжую часть.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54" name="CustomShape 3"/>
          <p:cNvSpPr/>
          <p:nvPr/>
        </p:nvSpPr>
        <p:spPr>
          <a:xfrm>
            <a:off x="755640" y="3595680"/>
            <a:ext cx="3526920" cy="1258560"/>
          </a:xfrm>
          <a:prstGeom prst="rect">
            <a:avLst/>
          </a:prstGeom>
          <a:ln w="9360">
            <a:noFill/>
          </a:ln>
        </p:spPr>
        <p:style>
          <a:lnRef idx="0"/>
          <a:fillRef idx="1001">
            <a:schemeClr val="lt2"/>
          </a:fillRef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04617b"/>
                </a:solidFill>
                <a:latin typeface="Calibri"/>
              </a:rPr>
              <a:t>Недопустимо преодоление проезжей части бегом, поскольку во время бега взгляд направлен вперед и человек не может контролировать обстановку вокруг.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55" name="CustomShape 4"/>
          <p:cNvSpPr/>
          <p:nvPr/>
        </p:nvSpPr>
        <p:spPr>
          <a:xfrm>
            <a:off x="755640" y="5084640"/>
            <a:ext cx="3526920" cy="1258560"/>
          </a:xfrm>
          <a:prstGeom prst="rect">
            <a:avLst/>
          </a:prstGeom>
          <a:solidFill>
            <a:srgbClr val="0099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Нельзя отвлекаться разговорами при переходе через дорогу, оглядываться назад.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56" name="CustomShape 5"/>
          <p:cNvSpPr/>
          <p:nvPr/>
        </p:nvSpPr>
        <p:spPr>
          <a:xfrm>
            <a:off x="4859280" y="2127240"/>
            <a:ext cx="3526920" cy="1258560"/>
          </a:xfrm>
          <a:prstGeom prst="rect">
            <a:avLst/>
          </a:prstGeom>
          <a:solidFill>
            <a:srgbClr val="0099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Нужно быть собранным и внимательным.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57" name="CustomShape 6"/>
          <p:cNvSpPr/>
          <p:nvPr/>
        </p:nvSpPr>
        <p:spPr>
          <a:xfrm>
            <a:off x="4871880" y="3600360"/>
            <a:ext cx="3526920" cy="1258560"/>
          </a:xfrm>
          <a:prstGeom prst="rect">
            <a:avLst/>
          </a:prstGeom>
          <a:ln>
            <a:noFill/>
          </a:ln>
          <a:effectLst>
            <a:outerShdw algn="ctr" blurRad="57150" dir="5400000" dist="38160" rotWithShape="0">
              <a:schemeClr val="phClr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/>
        </p:style>
        <p:txBody>
          <a:bodyPr lIns="90000" rIns="90000" tIns="45000" bIns="45000" anchor="ctr" anchorCtr="1"/>
          <a:p>
            <a:pPr algn="ctr"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04617b"/>
                </a:solidFill>
                <a:latin typeface="Constantia"/>
              </a:rPr>
              <a:t>Оценивайте степень опасности до выхода на дорогу.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558" name="CustomShape 7"/>
          <p:cNvSpPr/>
          <p:nvPr/>
        </p:nvSpPr>
        <p:spPr>
          <a:xfrm>
            <a:off x="4921200" y="5089680"/>
            <a:ext cx="3526920" cy="1258560"/>
          </a:xfrm>
          <a:prstGeom prst="rect">
            <a:avLst/>
          </a:prstGeom>
          <a:solidFill>
            <a:srgbClr val="ff00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9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Будьте предельно внимательны на дороге в условиях неблагоприятной погоды и плохой видимости.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50" dur="indefinite" restart="never" nodeType="tmRoot">
          <p:childTnLst>
            <p:seq>
              <p:cTn id="151" dur="indefinite" nodeType="mainSeq"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156" dur="3000"/>
                                        <p:tgtEl>
                                          <p:spTgt spid="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3000"/>
                            </p:stCondLst>
                            <p:childTnLst>
                              <p:par>
                                <p:cTn id="158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60" dur="2000"/>
                                        <p:tgtEl>
                                          <p:spTgt spid="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0"/>
                            </p:stCondLst>
                            <p:childTnLst>
                              <p:par>
                                <p:cTn id="162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64" dur="2000"/>
                                        <p:tgtEl>
                                          <p:spTgt spid="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6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68" dur="20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9000"/>
                            </p:stCondLst>
                            <p:childTnLst>
                              <p:par>
                                <p:cTn id="170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72" dur="2000"/>
                                        <p:tgtEl>
                                          <p:spTgt spid="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4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76" dur="2000"/>
                                        <p:tgtEl>
                                          <p:spTgt spid="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8" nodeType="afterEffect" fill="hold" presetClass="entr" presetID="16" presetSubtype="3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Vertical)" transition="in">
                                      <p:cBhvr additive="repl">
                                        <p:cTn id="180" dur="2000"/>
                                        <p:tgtEl>
                                          <p:spTgt spid="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9" name="Picture 87" descr=""/>
          <p:cNvPicPr/>
          <p:nvPr/>
        </p:nvPicPr>
        <p:blipFill>
          <a:blip r:embed="rId1"/>
          <a:stretch/>
        </p:blipFill>
        <p:spPr>
          <a:xfrm>
            <a:off x="250920" y="4653000"/>
            <a:ext cx="3203280" cy="1898280"/>
          </a:xfrm>
          <a:prstGeom prst="rect">
            <a:avLst/>
          </a:prstGeom>
          <a:ln w="9360">
            <a:noFill/>
          </a:ln>
        </p:spPr>
      </p:pic>
      <p:sp>
        <p:nvSpPr>
          <p:cNvPr id="560" name="TextShape 1"/>
          <p:cNvSpPr txBox="1"/>
          <p:nvPr/>
        </p:nvSpPr>
        <p:spPr>
          <a:xfrm>
            <a:off x="2340000" y="-27000"/>
            <a:ext cx="6768720" cy="1142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ffff00"/>
                </a:solidFill>
                <a:latin typeface="Bookman Old Style"/>
              </a:rPr>
              <a:t>Участниками дорожного движения являются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561" name="CustomShape 2"/>
          <p:cNvSpPr/>
          <p:nvPr/>
        </p:nvSpPr>
        <p:spPr>
          <a:xfrm>
            <a:off x="3635280" y="5877000"/>
            <a:ext cx="1800000" cy="6390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транспортные средства</a:t>
            </a:r>
            <a:endParaRPr b="0" lang="ru-RU" sz="1800" spc="-1" strike="noStrike">
              <a:latin typeface="Arial"/>
            </a:endParaRPr>
          </a:p>
        </p:txBody>
      </p:sp>
      <p:grpSp>
        <p:nvGrpSpPr>
          <p:cNvPr id="562" name="Group 3"/>
          <p:cNvGrpSpPr/>
          <p:nvPr/>
        </p:nvGrpSpPr>
        <p:grpSpPr>
          <a:xfrm>
            <a:off x="106200" y="620640"/>
            <a:ext cx="2160360" cy="3744720"/>
            <a:chOff x="106200" y="620640"/>
            <a:chExt cx="2160360" cy="3744720"/>
          </a:xfrm>
        </p:grpSpPr>
        <p:grpSp>
          <p:nvGrpSpPr>
            <p:cNvPr id="563" name="Group 4"/>
            <p:cNvGrpSpPr/>
            <p:nvPr/>
          </p:nvGrpSpPr>
          <p:grpSpPr>
            <a:xfrm>
              <a:off x="106200" y="620640"/>
              <a:ext cx="2160360" cy="3744720"/>
              <a:chOff x="106200" y="620640"/>
              <a:chExt cx="2160360" cy="3744720"/>
            </a:xfrm>
          </p:grpSpPr>
          <p:sp>
            <p:nvSpPr>
              <p:cNvPr id="564" name="CustomShape 5"/>
              <p:cNvSpPr/>
              <p:nvPr/>
            </p:nvSpPr>
            <p:spPr>
              <a:xfrm flipH="1">
                <a:off x="1619280" y="3894120"/>
                <a:ext cx="647280" cy="468000"/>
              </a:xfrm>
              <a:custGeom>
                <a:avLst/>
                <a:gdLst/>
                <a:ahLst/>
                <a:rect l="l" t="t" r="r" b="b"/>
                <a:pathLst>
                  <a:path w="1012" h="544">
                    <a:moveTo>
                      <a:pt x="695" y="68"/>
                    </a:moveTo>
                    <a:cubicBezTo>
                      <a:pt x="642" y="91"/>
                      <a:pt x="673" y="174"/>
                      <a:pt x="650" y="204"/>
                    </a:cubicBezTo>
                    <a:cubicBezTo>
                      <a:pt x="627" y="234"/>
                      <a:pt x="635" y="234"/>
                      <a:pt x="559" y="249"/>
                    </a:cubicBezTo>
                    <a:cubicBezTo>
                      <a:pt x="483" y="264"/>
                      <a:pt x="279" y="272"/>
                      <a:pt x="196" y="295"/>
                    </a:cubicBezTo>
                    <a:cubicBezTo>
                      <a:pt x="113" y="318"/>
                      <a:pt x="83" y="355"/>
                      <a:pt x="60" y="385"/>
                    </a:cubicBezTo>
                    <a:cubicBezTo>
                      <a:pt x="37" y="415"/>
                      <a:pt x="0" y="461"/>
                      <a:pt x="60" y="476"/>
                    </a:cubicBezTo>
                    <a:cubicBezTo>
                      <a:pt x="120" y="491"/>
                      <a:pt x="325" y="491"/>
                      <a:pt x="423" y="476"/>
                    </a:cubicBezTo>
                    <a:cubicBezTo>
                      <a:pt x="521" y="461"/>
                      <a:pt x="597" y="392"/>
                      <a:pt x="650" y="385"/>
                    </a:cubicBezTo>
                    <a:cubicBezTo>
                      <a:pt x="703" y="378"/>
                      <a:pt x="725" y="416"/>
                      <a:pt x="740" y="431"/>
                    </a:cubicBezTo>
                    <a:cubicBezTo>
                      <a:pt x="755" y="446"/>
                      <a:pt x="702" y="469"/>
                      <a:pt x="740" y="476"/>
                    </a:cubicBezTo>
                    <a:cubicBezTo>
                      <a:pt x="778" y="483"/>
                      <a:pt x="929" y="544"/>
                      <a:pt x="967" y="476"/>
                    </a:cubicBezTo>
                    <a:cubicBezTo>
                      <a:pt x="1005" y="408"/>
                      <a:pt x="1012" y="136"/>
                      <a:pt x="967" y="68"/>
                    </a:cubicBezTo>
                    <a:cubicBezTo>
                      <a:pt x="922" y="0"/>
                      <a:pt x="748" y="45"/>
                      <a:pt x="695" y="68"/>
                    </a:cubicBezTo>
                    <a:close/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65" name="CustomShape 6"/>
              <p:cNvSpPr/>
              <p:nvPr/>
            </p:nvSpPr>
            <p:spPr>
              <a:xfrm>
                <a:off x="106200" y="3897360"/>
                <a:ext cx="647280" cy="468000"/>
              </a:xfrm>
              <a:custGeom>
                <a:avLst/>
                <a:gdLst/>
                <a:ahLst/>
                <a:rect l="l" t="t" r="r" b="b"/>
                <a:pathLst>
                  <a:path w="1012" h="544">
                    <a:moveTo>
                      <a:pt x="695" y="68"/>
                    </a:moveTo>
                    <a:cubicBezTo>
                      <a:pt x="642" y="91"/>
                      <a:pt x="673" y="174"/>
                      <a:pt x="650" y="204"/>
                    </a:cubicBezTo>
                    <a:cubicBezTo>
                      <a:pt x="627" y="234"/>
                      <a:pt x="635" y="234"/>
                      <a:pt x="559" y="249"/>
                    </a:cubicBezTo>
                    <a:cubicBezTo>
                      <a:pt x="483" y="264"/>
                      <a:pt x="279" y="272"/>
                      <a:pt x="196" y="295"/>
                    </a:cubicBezTo>
                    <a:cubicBezTo>
                      <a:pt x="113" y="318"/>
                      <a:pt x="83" y="355"/>
                      <a:pt x="60" y="385"/>
                    </a:cubicBezTo>
                    <a:cubicBezTo>
                      <a:pt x="37" y="415"/>
                      <a:pt x="0" y="461"/>
                      <a:pt x="60" y="476"/>
                    </a:cubicBezTo>
                    <a:cubicBezTo>
                      <a:pt x="120" y="491"/>
                      <a:pt x="325" y="491"/>
                      <a:pt x="423" y="476"/>
                    </a:cubicBezTo>
                    <a:cubicBezTo>
                      <a:pt x="521" y="461"/>
                      <a:pt x="597" y="392"/>
                      <a:pt x="650" y="385"/>
                    </a:cubicBezTo>
                    <a:cubicBezTo>
                      <a:pt x="703" y="378"/>
                      <a:pt x="725" y="416"/>
                      <a:pt x="740" y="431"/>
                    </a:cubicBezTo>
                    <a:cubicBezTo>
                      <a:pt x="755" y="446"/>
                      <a:pt x="702" y="469"/>
                      <a:pt x="740" y="476"/>
                    </a:cubicBezTo>
                    <a:cubicBezTo>
                      <a:pt x="778" y="483"/>
                      <a:pt x="929" y="544"/>
                      <a:pt x="967" y="476"/>
                    </a:cubicBezTo>
                    <a:cubicBezTo>
                      <a:pt x="1005" y="408"/>
                      <a:pt x="1012" y="136"/>
                      <a:pt x="967" y="68"/>
                    </a:cubicBezTo>
                    <a:cubicBezTo>
                      <a:pt x="922" y="0"/>
                      <a:pt x="748" y="45"/>
                      <a:pt x="695" y="68"/>
                    </a:cubicBezTo>
                    <a:close/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66" name="CustomShape 7"/>
              <p:cNvSpPr/>
              <p:nvPr/>
            </p:nvSpPr>
            <p:spPr>
              <a:xfrm flipH="1">
                <a:off x="1834560" y="2276640"/>
                <a:ext cx="191880" cy="348840"/>
              </a:xfrm>
              <a:custGeom>
                <a:avLst/>
                <a:gdLst/>
                <a:ahLst/>
                <a:rect l="l" t="t" r="r" b="b"/>
                <a:pathLst>
                  <a:path w="643" h="1082">
                    <a:moveTo>
                      <a:pt x="340" y="46"/>
                    </a:moveTo>
                    <a:cubicBezTo>
                      <a:pt x="193" y="257"/>
                      <a:pt x="46" y="469"/>
                      <a:pt x="23" y="635"/>
                    </a:cubicBezTo>
                    <a:cubicBezTo>
                      <a:pt x="0" y="801"/>
                      <a:pt x="129" y="1006"/>
                      <a:pt x="204" y="1044"/>
                    </a:cubicBezTo>
                    <a:cubicBezTo>
                      <a:pt x="279" y="1082"/>
                      <a:pt x="439" y="915"/>
                      <a:pt x="477" y="862"/>
                    </a:cubicBezTo>
                    <a:cubicBezTo>
                      <a:pt x="515" y="809"/>
                      <a:pt x="461" y="733"/>
                      <a:pt x="431" y="726"/>
                    </a:cubicBezTo>
                    <a:cubicBezTo>
                      <a:pt x="401" y="719"/>
                      <a:pt x="325" y="824"/>
                      <a:pt x="295" y="817"/>
                    </a:cubicBezTo>
                    <a:cubicBezTo>
                      <a:pt x="265" y="810"/>
                      <a:pt x="235" y="711"/>
                      <a:pt x="250" y="681"/>
                    </a:cubicBezTo>
                    <a:cubicBezTo>
                      <a:pt x="265" y="651"/>
                      <a:pt x="371" y="703"/>
                      <a:pt x="386" y="635"/>
                    </a:cubicBezTo>
                    <a:cubicBezTo>
                      <a:pt x="401" y="567"/>
                      <a:pt x="333" y="257"/>
                      <a:pt x="340" y="272"/>
                    </a:cubicBezTo>
                    <a:cubicBezTo>
                      <a:pt x="347" y="287"/>
                      <a:pt x="386" y="658"/>
                      <a:pt x="431" y="726"/>
                    </a:cubicBezTo>
                    <a:cubicBezTo>
                      <a:pt x="476" y="794"/>
                      <a:pt x="590" y="742"/>
                      <a:pt x="613" y="681"/>
                    </a:cubicBezTo>
                    <a:cubicBezTo>
                      <a:pt x="636" y="620"/>
                      <a:pt x="567" y="461"/>
                      <a:pt x="567" y="363"/>
                    </a:cubicBezTo>
                    <a:cubicBezTo>
                      <a:pt x="567" y="265"/>
                      <a:pt x="643" y="151"/>
                      <a:pt x="613" y="91"/>
                    </a:cubicBezTo>
                    <a:cubicBezTo>
                      <a:pt x="583" y="31"/>
                      <a:pt x="431" y="0"/>
                      <a:pt x="386" y="0"/>
                    </a:cubicBezTo>
                    <a:cubicBezTo>
                      <a:pt x="341" y="0"/>
                      <a:pt x="340" y="45"/>
                      <a:pt x="340" y="91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67" name="CustomShape 8"/>
              <p:cNvSpPr/>
              <p:nvPr/>
            </p:nvSpPr>
            <p:spPr>
              <a:xfrm>
                <a:off x="274680" y="2276640"/>
                <a:ext cx="191880" cy="348840"/>
              </a:xfrm>
              <a:custGeom>
                <a:avLst/>
                <a:gdLst/>
                <a:ahLst/>
                <a:rect l="l" t="t" r="r" b="b"/>
                <a:pathLst>
                  <a:path w="643" h="1082">
                    <a:moveTo>
                      <a:pt x="340" y="46"/>
                    </a:moveTo>
                    <a:cubicBezTo>
                      <a:pt x="193" y="257"/>
                      <a:pt x="46" y="469"/>
                      <a:pt x="23" y="635"/>
                    </a:cubicBezTo>
                    <a:cubicBezTo>
                      <a:pt x="0" y="801"/>
                      <a:pt x="129" y="1006"/>
                      <a:pt x="204" y="1044"/>
                    </a:cubicBezTo>
                    <a:cubicBezTo>
                      <a:pt x="279" y="1082"/>
                      <a:pt x="439" y="915"/>
                      <a:pt x="477" y="862"/>
                    </a:cubicBezTo>
                    <a:cubicBezTo>
                      <a:pt x="515" y="809"/>
                      <a:pt x="461" y="733"/>
                      <a:pt x="431" y="726"/>
                    </a:cubicBezTo>
                    <a:cubicBezTo>
                      <a:pt x="401" y="719"/>
                      <a:pt x="325" y="824"/>
                      <a:pt x="295" y="817"/>
                    </a:cubicBezTo>
                    <a:cubicBezTo>
                      <a:pt x="265" y="810"/>
                      <a:pt x="235" y="711"/>
                      <a:pt x="250" y="681"/>
                    </a:cubicBezTo>
                    <a:cubicBezTo>
                      <a:pt x="265" y="651"/>
                      <a:pt x="371" y="703"/>
                      <a:pt x="386" y="635"/>
                    </a:cubicBezTo>
                    <a:cubicBezTo>
                      <a:pt x="401" y="567"/>
                      <a:pt x="333" y="257"/>
                      <a:pt x="340" y="272"/>
                    </a:cubicBezTo>
                    <a:cubicBezTo>
                      <a:pt x="347" y="287"/>
                      <a:pt x="386" y="658"/>
                      <a:pt x="431" y="726"/>
                    </a:cubicBezTo>
                    <a:cubicBezTo>
                      <a:pt x="476" y="794"/>
                      <a:pt x="590" y="742"/>
                      <a:pt x="613" y="681"/>
                    </a:cubicBezTo>
                    <a:cubicBezTo>
                      <a:pt x="636" y="620"/>
                      <a:pt x="567" y="461"/>
                      <a:pt x="567" y="363"/>
                    </a:cubicBezTo>
                    <a:cubicBezTo>
                      <a:pt x="567" y="265"/>
                      <a:pt x="643" y="151"/>
                      <a:pt x="613" y="91"/>
                    </a:cubicBezTo>
                    <a:cubicBezTo>
                      <a:pt x="583" y="31"/>
                      <a:pt x="431" y="0"/>
                      <a:pt x="386" y="0"/>
                    </a:cubicBezTo>
                    <a:cubicBezTo>
                      <a:pt x="341" y="0"/>
                      <a:pt x="340" y="45"/>
                      <a:pt x="340" y="91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68" name="CustomShape 9"/>
              <p:cNvSpPr/>
              <p:nvPr/>
            </p:nvSpPr>
            <p:spPr>
              <a:xfrm>
                <a:off x="561960" y="1244520"/>
                <a:ext cx="1128240" cy="1320480"/>
              </a:xfrm>
              <a:custGeom>
                <a:avLst/>
                <a:gdLst/>
                <a:ahLst/>
                <a:rect l="l" t="t" r="r" b="b"/>
                <a:pathLst>
                  <a:path w="816" h="1059">
                    <a:moveTo>
                      <a:pt x="356" y="15"/>
                    </a:moveTo>
                    <a:cubicBezTo>
                      <a:pt x="243" y="30"/>
                      <a:pt x="76" y="53"/>
                      <a:pt x="38" y="197"/>
                    </a:cubicBezTo>
                    <a:cubicBezTo>
                      <a:pt x="0" y="341"/>
                      <a:pt x="23" y="749"/>
                      <a:pt x="129" y="877"/>
                    </a:cubicBezTo>
                    <a:cubicBezTo>
                      <a:pt x="235" y="1005"/>
                      <a:pt x="560" y="1059"/>
                      <a:pt x="673" y="968"/>
                    </a:cubicBezTo>
                    <a:cubicBezTo>
                      <a:pt x="786" y="877"/>
                      <a:pt x="802" y="477"/>
                      <a:pt x="809" y="333"/>
                    </a:cubicBezTo>
                    <a:cubicBezTo>
                      <a:pt x="816" y="189"/>
                      <a:pt x="794" y="159"/>
                      <a:pt x="718" y="106"/>
                    </a:cubicBezTo>
                    <a:cubicBezTo>
                      <a:pt x="642" y="53"/>
                      <a:pt x="469" y="0"/>
                      <a:pt x="356" y="15"/>
                    </a:cubicBezTo>
                    <a:close/>
                  </a:path>
                </a:pathLst>
              </a:cu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69" name="CustomShape 10"/>
              <p:cNvSpPr/>
              <p:nvPr/>
            </p:nvSpPr>
            <p:spPr>
              <a:xfrm>
                <a:off x="1009800" y="690480"/>
                <a:ext cx="345600" cy="711000"/>
              </a:xfrm>
              <a:custGeom>
                <a:avLst/>
                <a:gdLst/>
                <a:ahLst/>
                <a:rect l="l" t="t" r="r" b="b"/>
                <a:pathLst>
                  <a:path w="218" h="448">
                    <a:moveTo>
                      <a:pt x="0" y="256"/>
                    </a:moveTo>
                    <a:cubicBezTo>
                      <a:pt x="14" y="315"/>
                      <a:pt x="9" y="375"/>
                      <a:pt x="30" y="433"/>
                    </a:cubicBezTo>
                    <a:cubicBezTo>
                      <a:pt x="84" y="428"/>
                      <a:pt x="147" y="448"/>
                      <a:pt x="192" y="418"/>
                    </a:cubicBezTo>
                    <a:cubicBezTo>
                      <a:pt x="218" y="401"/>
                      <a:pt x="158" y="288"/>
                      <a:pt x="140" y="270"/>
                    </a:cubicBezTo>
                    <a:cubicBezTo>
                      <a:pt x="119" y="0"/>
                      <a:pt x="167" y="77"/>
                      <a:pt x="89" y="130"/>
                    </a:cubicBezTo>
                    <a:cubicBezTo>
                      <a:pt x="65" y="178"/>
                      <a:pt x="24" y="207"/>
                      <a:pt x="0" y="256"/>
                    </a:cubicBezTo>
                    <a:close/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grpSp>
            <p:nvGrpSpPr>
              <p:cNvPr id="570" name="Group 11"/>
              <p:cNvGrpSpPr/>
              <p:nvPr/>
            </p:nvGrpSpPr>
            <p:grpSpPr>
              <a:xfrm>
                <a:off x="774720" y="620640"/>
                <a:ext cx="556920" cy="647280"/>
                <a:chOff x="774720" y="620640"/>
                <a:chExt cx="556920" cy="647280"/>
              </a:xfrm>
            </p:grpSpPr>
            <p:sp>
              <p:nvSpPr>
                <p:cNvPr id="571" name="CustomShape 12"/>
                <p:cNvSpPr/>
                <p:nvPr/>
              </p:nvSpPr>
              <p:spPr>
                <a:xfrm>
                  <a:off x="774720" y="633960"/>
                  <a:ext cx="491760" cy="633960"/>
                </a:xfrm>
                <a:custGeom>
                  <a:avLst/>
                  <a:gdLst/>
                  <a:ahLst/>
                  <a:rect l="l" t="t" r="r" b="b"/>
                  <a:pathLst>
                    <a:path w="1640" h="2082">
                      <a:moveTo>
                        <a:pt x="1182" y="29"/>
                      </a:moveTo>
                      <a:cubicBezTo>
                        <a:pt x="1053" y="16"/>
                        <a:pt x="949" y="0"/>
                        <a:pt x="820" y="7"/>
                      </a:cubicBezTo>
                      <a:cubicBezTo>
                        <a:pt x="777" y="15"/>
                        <a:pt x="738" y="29"/>
                        <a:pt x="695" y="36"/>
                      </a:cubicBezTo>
                      <a:cubicBezTo>
                        <a:pt x="648" y="52"/>
                        <a:pt x="580" y="53"/>
                        <a:pt x="539" y="81"/>
                      </a:cubicBezTo>
                      <a:cubicBezTo>
                        <a:pt x="508" y="102"/>
                        <a:pt x="445" y="126"/>
                        <a:pt x="407" y="140"/>
                      </a:cubicBezTo>
                      <a:cubicBezTo>
                        <a:pt x="384" y="162"/>
                        <a:pt x="357" y="172"/>
                        <a:pt x="333" y="192"/>
                      </a:cubicBezTo>
                      <a:cubicBezTo>
                        <a:pt x="285" y="232"/>
                        <a:pt x="337" y="198"/>
                        <a:pt x="288" y="228"/>
                      </a:cubicBezTo>
                      <a:cubicBezTo>
                        <a:pt x="244" y="290"/>
                        <a:pt x="268" y="267"/>
                        <a:pt x="222" y="302"/>
                      </a:cubicBezTo>
                      <a:cubicBezTo>
                        <a:pt x="211" y="335"/>
                        <a:pt x="177" y="356"/>
                        <a:pt x="155" y="384"/>
                      </a:cubicBezTo>
                      <a:cubicBezTo>
                        <a:pt x="123" y="426"/>
                        <a:pt x="118" y="474"/>
                        <a:pt x="89" y="516"/>
                      </a:cubicBezTo>
                      <a:cubicBezTo>
                        <a:pt x="91" y="543"/>
                        <a:pt x="76" y="579"/>
                        <a:pt x="96" y="598"/>
                      </a:cubicBezTo>
                      <a:cubicBezTo>
                        <a:pt x="159" y="657"/>
                        <a:pt x="212" y="565"/>
                        <a:pt x="170" y="627"/>
                      </a:cubicBezTo>
                      <a:cubicBezTo>
                        <a:pt x="158" y="718"/>
                        <a:pt x="129" y="833"/>
                        <a:pt x="185" y="915"/>
                      </a:cubicBezTo>
                      <a:cubicBezTo>
                        <a:pt x="202" y="968"/>
                        <a:pt x="185" y="1025"/>
                        <a:pt x="155" y="1070"/>
                      </a:cubicBezTo>
                      <a:cubicBezTo>
                        <a:pt x="136" y="1132"/>
                        <a:pt x="150" y="1102"/>
                        <a:pt x="111" y="1159"/>
                      </a:cubicBezTo>
                      <a:cubicBezTo>
                        <a:pt x="104" y="1170"/>
                        <a:pt x="101" y="1184"/>
                        <a:pt x="96" y="1196"/>
                      </a:cubicBezTo>
                      <a:cubicBezTo>
                        <a:pt x="80" y="1232"/>
                        <a:pt x="59" y="1267"/>
                        <a:pt x="37" y="1299"/>
                      </a:cubicBezTo>
                      <a:cubicBezTo>
                        <a:pt x="29" y="1323"/>
                        <a:pt x="0" y="1366"/>
                        <a:pt x="0" y="1366"/>
                      </a:cubicBezTo>
                      <a:cubicBezTo>
                        <a:pt x="63" y="1404"/>
                        <a:pt x="138" y="1410"/>
                        <a:pt x="207" y="1432"/>
                      </a:cubicBezTo>
                      <a:cubicBezTo>
                        <a:pt x="262" y="1470"/>
                        <a:pt x="214" y="1538"/>
                        <a:pt x="185" y="1580"/>
                      </a:cubicBezTo>
                      <a:cubicBezTo>
                        <a:pt x="187" y="1587"/>
                        <a:pt x="187" y="1597"/>
                        <a:pt x="192" y="1602"/>
                      </a:cubicBezTo>
                      <a:cubicBezTo>
                        <a:pt x="205" y="1615"/>
                        <a:pt x="237" y="1632"/>
                        <a:pt x="237" y="1632"/>
                      </a:cubicBezTo>
                      <a:cubicBezTo>
                        <a:pt x="250" y="1674"/>
                        <a:pt x="225" y="1705"/>
                        <a:pt x="274" y="1720"/>
                      </a:cubicBezTo>
                      <a:cubicBezTo>
                        <a:pt x="299" y="1737"/>
                        <a:pt x="355" y="1764"/>
                        <a:pt x="355" y="1764"/>
                      </a:cubicBezTo>
                      <a:cubicBezTo>
                        <a:pt x="377" y="1787"/>
                        <a:pt x="389" y="1812"/>
                        <a:pt x="407" y="1838"/>
                      </a:cubicBezTo>
                      <a:cubicBezTo>
                        <a:pt x="426" y="1936"/>
                        <a:pt x="466" y="2032"/>
                        <a:pt x="569" y="2067"/>
                      </a:cubicBezTo>
                      <a:cubicBezTo>
                        <a:pt x="607" y="2080"/>
                        <a:pt x="682" y="2080"/>
                        <a:pt x="709" y="2082"/>
                      </a:cubicBezTo>
                      <a:cubicBezTo>
                        <a:pt x="736" y="2078"/>
                        <a:pt x="821" y="2072"/>
                        <a:pt x="857" y="2052"/>
                      </a:cubicBezTo>
                      <a:cubicBezTo>
                        <a:pt x="881" y="2038"/>
                        <a:pt x="900" y="2016"/>
                        <a:pt x="923" y="2001"/>
                      </a:cubicBezTo>
                      <a:cubicBezTo>
                        <a:pt x="948" y="1984"/>
                        <a:pt x="980" y="1974"/>
                        <a:pt x="1005" y="1956"/>
                      </a:cubicBezTo>
                      <a:cubicBezTo>
                        <a:pt x="1047" y="1926"/>
                        <a:pt x="1080" y="1883"/>
                        <a:pt x="1123" y="1853"/>
                      </a:cubicBezTo>
                      <a:cubicBezTo>
                        <a:pt x="1153" y="1810"/>
                        <a:pt x="1120" y="1850"/>
                        <a:pt x="1167" y="1816"/>
                      </a:cubicBezTo>
                      <a:cubicBezTo>
                        <a:pt x="1200" y="1792"/>
                        <a:pt x="1180" y="1794"/>
                        <a:pt x="1211" y="1764"/>
                      </a:cubicBezTo>
                      <a:cubicBezTo>
                        <a:pt x="1239" y="1737"/>
                        <a:pt x="1270" y="1716"/>
                        <a:pt x="1293" y="1683"/>
                      </a:cubicBezTo>
                      <a:cubicBezTo>
                        <a:pt x="1314" y="1618"/>
                        <a:pt x="1280" y="1711"/>
                        <a:pt x="1322" y="1639"/>
                      </a:cubicBezTo>
                      <a:cubicBezTo>
                        <a:pt x="1327" y="1630"/>
                        <a:pt x="1326" y="1619"/>
                        <a:pt x="1330" y="1609"/>
                      </a:cubicBezTo>
                      <a:cubicBezTo>
                        <a:pt x="1338" y="1591"/>
                        <a:pt x="1351" y="1576"/>
                        <a:pt x="1359" y="1558"/>
                      </a:cubicBezTo>
                      <a:cubicBezTo>
                        <a:pt x="1373" y="1527"/>
                        <a:pt x="1378" y="1494"/>
                        <a:pt x="1389" y="1462"/>
                      </a:cubicBezTo>
                      <a:cubicBezTo>
                        <a:pt x="1402" y="1424"/>
                        <a:pt x="1398" y="1388"/>
                        <a:pt x="1433" y="1366"/>
                      </a:cubicBezTo>
                      <a:cubicBezTo>
                        <a:pt x="1450" y="1368"/>
                        <a:pt x="1468" y="1376"/>
                        <a:pt x="1485" y="1373"/>
                      </a:cubicBezTo>
                      <a:cubicBezTo>
                        <a:pt x="1512" y="1368"/>
                        <a:pt x="1516" y="1316"/>
                        <a:pt x="1529" y="1299"/>
                      </a:cubicBezTo>
                      <a:cubicBezTo>
                        <a:pt x="1542" y="1283"/>
                        <a:pt x="1561" y="1272"/>
                        <a:pt x="1573" y="1255"/>
                      </a:cubicBezTo>
                      <a:cubicBezTo>
                        <a:pt x="1585" y="1238"/>
                        <a:pt x="1598" y="1220"/>
                        <a:pt x="1610" y="1203"/>
                      </a:cubicBezTo>
                      <a:cubicBezTo>
                        <a:pt x="1628" y="1178"/>
                        <a:pt x="1630" y="1136"/>
                        <a:pt x="1640" y="1107"/>
                      </a:cubicBezTo>
                      <a:cubicBezTo>
                        <a:pt x="1623" y="973"/>
                        <a:pt x="1637" y="1017"/>
                        <a:pt x="1588" y="945"/>
                      </a:cubicBezTo>
                      <a:cubicBezTo>
                        <a:pt x="1546" y="950"/>
                        <a:pt x="1523" y="955"/>
                        <a:pt x="1485" y="967"/>
                      </a:cubicBezTo>
                      <a:cubicBezTo>
                        <a:pt x="1429" y="1023"/>
                        <a:pt x="1441" y="1001"/>
                        <a:pt x="1426" y="923"/>
                      </a:cubicBezTo>
                      <a:cubicBezTo>
                        <a:pt x="1401" y="938"/>
                        <a:pt x="1387" y="958"/>
                        <a:pt x="1359" y="967"/>
                      </a:cubicBezTo>
                      <a:cubicBezTo>
                        <a:pt x="1332" y="1007"/>
                        <a:pt x="1307" y="998"/>
                        <a:pt x="1256" y="1004"/>
                      </a:cubicBezTo>
                      <a:cubicBezTo>
                        <a:pt x="1240" y="960"/>
                        <a:pt x="1278" y="927"/>
                        <a:pt x="1293" y="886"/>
                      </a:cubicBezTo>
                      <a:cubicBezTo>
                        <a:pt x="1288" y="834"/>
                        <a:pt x="1288" y="782"/>
                        <a:pt x="1278" y="731"/>
                      </a:cubicBezTo>
                      <a:cubicBezTo>
                        <a:pt x="1271" y="697"/>
                        <a:pt x="1228" y="686"/>
                        <a:pt x="1204" y="672"/>
                      </a:cubicBezTo>
                      <a:cubicBezTo>
                        <a:pt x="1163" y="648"/>
                        <a:pt x="1129" y="619"/>
                        <a:pt x="1086" y="598"/>
                      </a:cubicBezTo>
                      <a:cubicBezTo>
                        <a:pt x="1059" y="571"/>
                        <a:pt x="1033" y="550"/>
                        <a:pt x="997" y="539"/>
                      </a:cubicBezTo>
                      <a:cubicBezTo>
                        <a:pt x="932" y="471"/>
                        <a:pt x="965" y="396"/>
                        <a:pt x="990" y="317"/>
                      </a:cubicBezTo>
                      <a:cubicBezTo>
                        <a:pt x="985" y="310"/>
                        <a:pt x="984" y="297"/>
                        <a:pt x="975" y="295"/>
                      </a:cubicBezTo>
                      <a:cubicBezTo>
                        <a:pt x="966" y="293"/>
                        <a:pt x="961" y="306"/>
                        <a:pt x="953" y="310"/>
                      </a:cubicBezTo>
                      <a:cubicBezTo>
                        <a:pt x="939" y="316"/>
                        <a:pt x="923" y="319"/>
                        <a:pt x="909" y="324"/>
                      </a:cubicBezTo>
                      <a:cubicBezTo>
                        <a:pt x="855" y="344"/>
                        <a:pt x="803" y="352"/>
                        <a:pt x="746" y="361"/>
                      </a:cubicBezTo>
                      <a:cubicBezTo>
                        <a:pt x="712" y="373"/>
                        <a:pt x="677" y="380"/>
                        <a:pt x="643" y="391"/>
                      </a:cubicBezTo>
                      <a:cubicBezTo>
                        <a:pt x="636" y="396"/>
                        <a:pt x="629" y="402"/>
                        <a:pt x="621" y="406"/>
                      </a:cubicBezTo>
                      <a:cubicBezTo>
                        <a:pt x="614" y="409"/>
                        <a:pt x="605" y="409"/>
                        <a:pt x="599" y="413"/>
                      </a:cubicBezTo>
                      <a:cubicBezTo>
                        <a:pt x="539" y="452"/>
                        <a:pt x="609" y="423"/>
                        <a:pt x="554" y="443"/>
                      </a:cubicBezTo>
                      <a:cubicBezTo>
                        <a:pt x="535" y="462"/>
                        <a:pt x="497" y="515"/>
                        <a:pt x="473" y="531"/>
                      </a:cubicBezTo>
                      <a:cubicBezTo>
                        <a:pt x="383" y="592"/>
                        <a:pt x="235" y="580"/>
                        <a:pt x="141" y="583"/>
                      </a:cubicBezTo>
                      <a:cubicBezTo>
                        <a:pt x="126" y="588"/>
                        <a:pt x="76" y="596"/>
                        <a:pt x="67" y="605"/>
                      </a:cubicBezTo>
                      <a:cubicBezTo>
                        <a:pt x="65" y="607"/>
                        <a:pt x="72" y="610"/>
                        <a:pt x="74" y="612"/>
                      </a:cubicBezTo>
                    </a:path>
                  </a:pathLst>
                </a:custGeom>
                <a:solidFill>
                  <a:schemeClr val="tx2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572" name="CustomShape 13"/>
                <p:cNvSpPr/>
                <p:nvPr/>
              </p:nvSpPr>
              <p:spPr>
                <a:xfrm>
                  <a:off x="776880" y="620640"/>
                  <a:ext cx="554760" cy="524880"/>
                </a:xfrm>
                <a:custGeom>
                  <a:avLst/>
                  <a:gdLst/>
                  <a:ahLst/>
                  <a:rect l="l" t="t" r="r" b="b"/>
                  <a:pathLst>
                    <a:path w="1850" h="1498">
                      <a:moveTo>
                        <a:pt x="897" y="317"/>
                      </a:moveTo>
                      <a:cubicBezTo>
                        <a:pt x="824" y="330"/>
                        <a:pt x="755" y="352"/>
                        <a:pt x="683" y="369"/>
                      </a:cubicBezTo>
                      <a:cubicBezTo>
                        <a:pt x="647" y="387"/>
                        <a:pt x="611" y="396"/>
                        <a:pt x="572" y="406"/>
                      </a:cubicBezTo>
                      <a:cubicBezTo>
                        <a:pt x="556" y="417"/>
                        <a:pt x="536" y="423"/>
                        <a:pt x="520" y="435"/>
                      </a:cubicBezTo>
                      <a:cubicBezTo>
                        <a:pt x="472" y="469"/>
                        <a:pt x="408" y="541"/>
                        <a:pt x="343" y="546"/>
                      </a:cubicBezTo>
                      <a:cubicBezTo>
                        <a:pt x="289" y="550"/>
                        <a:pt x="235" y="551"/>
                        <a:pt x="181" y="554"/>
                      </a:cubicBezTo>
                      <a:cubicBezTo>
                        <a:pt x="127" y="571"/>
                        <a:pt x="86" y="588"/>
                        <a:pt x="18" y="546"/>
                      </a:cubicBezTo>
                      <a:cubicBezTo>
                        <a:pt x="0" y="535"/>
                        <a:pt x="48" y="517"/>
                        <a:pt x="63" y="502"/>
                      </a:cubicBezTo>
                      <a:cubicBezTo>
                        <a:pt x="87" y="479"/>
                        <a:pt x="100" y="459"/>
                        <a:pt x="114" y="428"/>
                      </a:cubicBezTo>
                      <a:cubicBezTo>
                        <a:pt x="145" y="357"/>
                        <a:pt x="164" y="241"/>
                        <a:pt x="247" y="214"/>
                      </a:cubicBezTo>
                      <a:cubicBezTo>
                        <a:pt x="254" y="207"/>
                        <a:pt x="261" y="198"/>
                        <a:pt x="269" y="192"/>
                      </a:cubicBezTo>
                      <a:cubicBezTo>
                        <a:pt x="278" y="186"/>
                        <a:pt x="290" y="184"/>
                        <a:pt x="299" y="177"/>
                      </a:cubicBezTo>
                      <a:cubicBezTo>
                        <a:pt x="306" y="171"/>
                        <a:pt x="307" y="161"/>
                        <a:pt x="314" y="155"/>
                      </a:cubicBezTo>
                      <a:cubicBezTo>
                        <a:pt x="331" y="141"/>
                        <a:pt x="361" y="136"/>
                        <a:pt x="380" y="125"/>
                      </a:cubicBezTo>
                      <a:cubicBezTo>
                        <a:pt x="428" y="98"/>
                        <a:pt x="437" y="77"/>
                        <a:pt x="491" y="59"/>
                      </a:cubicBezTo>
                      <a:cubicBezTo>
                        <a:pt x="515" y="35"/>
                        <a:pt x="541" y="24"/>
                        <a:pt x="565" y="0"/>
                      </a:cubicBezTo>
                      <a:cubicBezTo>
                        <a:pt x="888" y="4"/>
                        <a:pt x="982" y="0"/>
                        <a:pt x="1222" y="22"/>
                      </a:cubicBezTo>
                      <a:cubicBezTo>
                        <a:pt x="1271" y="31"/>
                        <a:pt x="1311" y="39"/>
                        <a:pt x="1362" y="44"/>
                      </a:cubicBezTo>
                      <a:cubicBezTo>
                        <a:pt x="1390" y="50"/>
                        <a:pt x="1416" y="59"/>
                        <a:pt x="1443" y="66"/>
                      </a:cubicBezTo>
                      <a:cubicBezTo>
                        <a:pt x="1477" y="90"/>
                        <a:pt x="1510" y="121"/>
                        <a:pt x="1547" y="140"/>
                      </a:cubicBezTo>
                      <a:cubicBezTo>
                        <a:pt x="1560" y="179"/>
                        <a:pt x="1614" y="195"/>
                        <a:pt x="1650" y="214"/>
                      </a:cubicBezTo>
                      <a:cubicBezTo>
                        <a:pt x="1697" y="239"/>
                        <a:pt x="1720" y="285"/>
                        <a:pt x="1739" y="332"/>
                      </a:cubicBezTo>
                      <a:cubicBezTo>
                        <a:pt x="1743" y="470"/>
                        <a:pt x="1742" y="546"/>
                        <a:pt x="1761" y="664"/>
                      </a:cubicBezTo>
                      <a:cubicBezTo>
                        <a:pt x="1766" y="817"/>
                        <a:pt x="1765" y="853"/>
                        <a:pt x="1783" y="967"/>
                      </a:cubicBezTo>
                      <a:cubicBezTo>
                        <a:pt x="1788" y="1029"/>
                        <a:pt x="1793" y="1090"/>
                        <a:pt x="1798" y="1152"/>
                      </a:cubicBezTo>
                      <a:cubicBezTo>
                        <a:pt x="1805" y="1243"/>
                        <a:pt x="1794" y="1365"/>
                        <a:pt x="1850" y="1447"/>
                      </a:cubicBezTo>
                      <a:cubicBezTo>
                        <a:pt x="1845" y="1462"/>
                        <a:pt x="1849" y="1485"/>
                        <a:pt x="1835" y="1491"/>
                      </a:cubicBezTo>
                      <a:cubicBezTo>
                        <a:pt x="1819" y="1498"/>
                        <a:pt x="1800" y="1483"/>
                        <a:pt x="1783" y="1477"/>
                      </a:cubicBezTo>
                      <a:cubicBezTo>
                        <a:pt x="1736" y="1460"/>
                        <a:pt x="1694" y="1426"/>
                        <a:pt x="1650" y="1403"/>
                      </a:cubicBezTo>
                      <a:cubicBezTo>
                        <a:pt x="1638" y="1397"/>
                        <a:pt x="1625" y="1394"/>
                        <a:pt x="1613" y="1388"/>
                      </a:cubicBezTo>
                      <a:cubicBezTo>
                        <a:pt x="1597" y="1379"/>
                        <a:pt x="1569" y="1358"/>
                        <a:pt x="1569" y="1358"/>
                      </a:cubicBezTo>
                      <a:cubicBezTo>
                        <a:pt x="1526" y="1294"/>
                        <a:pt x="1584" y="1374"/>
                        <a:pt x="1532" y="1322"/>
                      </a:cubicBezTo>
                      <a:cubicBezTo>
                        <a:pt x="1518" y="1308"/>
                        <a:pt x="1509" y="1291"/>
                        <a:pt x="1495" y="1277"/>
                      </a:cubicBezTo>
                      <a:cubicBezTo>
                        <a:pt x="1485" y="1245"/>
                        <a:pt x="1506" y="1224"/>
                        <a:pt x="1532" y="1203"/>
                      </a:cubicBezTo>
                      <a:cubicBezTo>
                        <a:pt x="1546" y="1192"/>
                        <a:pt x="1576" y="1174"/>
                        <a:pt x="1576" y="1174"/>
                      </a:cubicBezTo>
                      <a:cubicBezTo>
                        <a:pt x="1630" y="1095"/>
                        <a:pt x="1575" y="998"/>
                        <a:pt x="1554" y="915"/>
                      </a:cubicBezTo>
                      <a:cubicBezTo>
                        <a:pt x="1493" y="926"/>
                        <a:pt x="1522" y="915"/>
                        <a:pt x="1466" y="952"/>
                      </a:cubicBezTo>
                      <a:lnTo>
                        <a:pt x="1466" y="952"/>
                      </a:lnTo>
                      <a:cubicBezTo>
                        <a:pt x="1437" y="960"/>
                        <a:pt x="1410" y="966"/>
                        <a:pt x="1384" y="982"/>
                      </a:cubicBezTo>
                      <a:cubicBezTo>
                        <a:pt x="1369" y="991"/>
                        <a:pt x="1357" y="1008"/>
                        <a:pt x="1340" y="1011"/>
                      </a:cubicBezTo>
                      <a:cubicBezTo>
                        <a:pt x="1277" y="1023"/>
                        <a:pt x="1311" y="1017"/>
                        <a:pt x="1237" y="1026"/>
                      </a:cubicBezTo>
                      <a:cubicBezTo>
                        <a:pt x="1215" y="1021"/>
                        <a:pt x="1191" y="1020"/>
                        <a:pt x="1170" y="1011"/>
                      </a:cubicBezTo>
                      <a:cubicBezTo>
                        <a:pt x="1162" y="1007"/>
                        <a:pt x="1156" y="998"/>
                        <a:pt x="1155" y="989"/>
                      </a:cubicBezTo>
                      <a:cubicBezTo>
                        <a:pt x="1152" y="933"/>
                        <a:pt x="1168" y="860"/>
                        <a:pt x="1185" y="805"/>
                      </a:cubicBezTo>
                      <a:cubicBezTo>
                        <a:pt x="1170" y="725"/>
                        <a:pt x="1165" y="688"/>
                        <a:pt x="1089" y="657"/>
                      </a:cubicBezTo>
                      <a:cubicBezTo>
                        <a:pt x="1056" y="624"/>
                        <a:pt x="1014" y="612"/>
                        <a:pt x="971" y="598"/>
                      </a:cubicBezTo>
                      <a:cubicBezTo>
                        <a:pt x="937" y="573"/>
                        <a:pt x="916" y="539"/>
                        <a:pt x="882" y="517"/>
                      </a:cubicBezTo>
                      <a:cubicBezTo>
                        <a:pt x="877" y="502"/>
                        <a:pt x="869" y="488"/>
                        <a:pt x="867" y="472"/>
                      </a:cubicBezTo>
                      <a:cubicBezTo>
                        <a:pt x="843" y="313"/>
                        <a:pt x="904" y="325"/>
                        <a:pt x="816" y="325"/>
                      </a:cubicBezTo>
                    </a:path>
                  </a:pathLst>
                </a:custGeom>
                <a:solidFill>
                  <a:schemeClr val="bg2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573" name="CustomShape 14"/>
              <p:cNvSpPr/>
              <p:nvPr/>
            </p:nvSpPr>
            <p:spPr>
              <a:xfrm>
                <a:off x="372960" y="2421000"/>
                <a:ext cx="1584000" cy="1726920"/>
              </a:xfrm>
              <a:custGeom>
                <a:avLst/>
                <a:gdLst/>
                <a:ahLst/>
                <a:rect l="l" t="t" r="r" b="b"/>
                <a:pathLst>
                  <a:path w="998" h="952">
                    <a:moveTo>
                      <a:pt x="272" y="0"/>
                    </a:moveTo>
                    <a:lnTo>
                      <a:pt x="0" y="907"/>
                    </a:lnTo>
                    <a:lnTo>
                      <a:pt x="272" y="952"/>
                    </a:lnTo>
                    <a:lnTo>
                      <a:pt x="499" y="227"/>
                    </a:lnTo>
                    <a:lnTo>
                      <a:pt x="726" y="952"/>
                    </a:lnTo>
                    <a:lnTo>
                      <a:pt x="998" y="907"/>
                    </a:lnTo>
                    <a:lnTo>
                      <a:pt x="726" y="0"/>
                    </a:lnTo>
                    <a:lnTo>
                      <a:pt x="272" y="0"/>
                    </a:lnTo>
                    <a:close/>
                  </a:path>
                </a:pathLst>
              </a:custGeom>
              <a:solidFill>
                <a:srgbClr val="018d7c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74" name="CustomShape 15"/>
              <p:cNvSpPr/>
              <p:nvPr/>
            </p:nvSpPr>
            <p:spPr>
              <a:xfrm>
                <a:off x="250920" y="1484280"/>
                <a:ext cx="431280" cy="936360"/>
              </a:xfrm>
              <a:custGeom>
                <a:avLst/>
                <a:gdLst/>
                <a:ahLst/>
                <a:rect l="l" t="t" r="r" b="b"/>
                <a:pathLst>
                  <a:path w="272" h="771">
                    <a:moveTo>
                      <a:pt x="227" y="0"/>
                    </a:moveTo>
                    <a:lnTo>
                      <a:pt x="0" y="726"/>
                    </a:lnTo>
                    <a:lnTo>
                      <a:pt x="182" y="771"/>
                    </a:lnTo>
                    <a:lnTo>
                      <a:pt x="272" y="363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75" name="CustomShape 16"/>
              <p:cNvSpPr/>
              <p:nvPr/>
            </p:nvSpPr>
            <p:spPr>
              <a:xfrm flipH="1">
                <a:off x="1608120" y="1473120"/>
                <a:ext cx="431280" cy="936360"/>
              </a:xfrm>
              <a:custGeom>
                <a:avLst/>
                <a:gdLst/>
                <a:ahLst/>
                <a:rect l="l" t="t" r="r" b="b"/>
                <a:pathLst>
                  <a:path w="272" h="771">
                    <a:moveTo>
                      <a:pt x="227" y="0"/>
                    </a:moveTo>
                    <a:lnTo>
                      <a:pt x="0" y="726"/>
                    </a:lnTo>
                    <a:lnTo>
                      <a:pt x="182" y="771"/>
                    </a:lnTo>
                    <a:lnTo>
                      <a:pt x="272" y="363"/>
                    </a:lnTo>
                    <a:lnTo>
                      <a:pt x="227" y="0"/>
                    </a:lnTo>
                    <a:close/>
                  </a:path>
                </a:pathLst>
              </a:cu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576" name="CustomShape 17"/>
            <p:cNvSpPr/>
            <p:nvPr/>
          </p:nvSpPr>
          <p:spPr>
            <a:xfrm>
              <a:off x="539640" y="1549440"/>
              <a:ext cx="1223640" cy="6382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/>
            <a:p>
              <a:pPr>
                <a:lnSpc>
                  <a:spcPct val="100000"/>
                </a:lnSpc>
                <a:spcBef>
                  <a:spcPts val="901"/>
                </a:spcBef>
              </a:pPr>
              <a:r>
                <a:rPr b="1" lang="ru-RU" sz="1800" spc="-1" strike="noStrike">
                  <a:solidFill>
                    <a:srgbClr val="ffffff"/>
                  </a:solidFill>
                  <a:latin typeface="Constantia"/>
                </a:rPr>
                <a:t>водители</a:t>
              </a:r>
              <a:endParaRPr b="0" lang="ru-RU" sz="1800" spc="-1" strike="noStrike">
                <a:latin typeface="Arial"/>
              </a:endParaRPr>
            </a:p>
          </p:txBody>
        </p:sp>
      </p:grpSp>
      <p:grpSp>
        <p:nvGrpSpPr>
          <p:cNvPr id="577" name="Group 18"/>
          <p:cNvGrpSpPr/>
          <p:nvPr/>
        </p:nvGrpSpPr>
        <p:grpSpPr>
          <a:xfrm>
            <a:off x="1690560" y="947880"/>
            <a:ext cx="2160360" cy="3744360"/>
            <a:chOff x="1690560" y="947880"/>
            <a:chExt cx="2160360" cy="3744360"/>
          </a:xfrm>
        </p:grpSpPr>
        <p:sp>
          <p:nvSpPr>
            <p:cNvPr id="578" name="CustomShape 19"/>
            <p:cNvSpPr/>
            <p:nvPr/>
          </p:nvSpPr>
          <p:spPr>
            <a:xfrm flipH="1">
              <a:off x="3203640" y="422100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9" name="CustomShape 20"/>
            <p:cNvSpPr/>
            <p:nvPr/>
          </p:nvSpPr>
          <p:spPr>
            <a:xfrm>
              <a:off x="1690560" y="422424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0" name="CustomShape 21"/>
            <p:cNvSpPr/>
            <p:nvPr/>
          </p:nvSpPr>
          <p:spPr>
            <a:xfrm flipH="1">
              <a:off x="3418920" y="260352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1" name="CustomShape 22"/>
            <p:cNvSpPr/>
            <p:nvPr/>
          </p:nvSpPr>
          <p:spPr>
            <a:xfrm>
              <a:off x="1859040" y="260352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2" name="CustomShape 23"/>
            <p:cNvSpPr/>
            <p:nvPr/>
          </p:nvSpPr>
          <p:spPr>
            <a:xfrm>
              <a:off x="2146320" y="1571760"/>
              <a:ext cx="1128240" cy="132048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026e05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3" name="CustomShape 24"/>
            <p:cNvSpPr/>
            <p:nvPr/>
          </p:nvSpPr>
          <p:spPr>
            <a:xfrm>
              <a:off x="2593800" y="1017720"/>
              <a:ext cx="345600" cy="71100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584" name="Group 25"/>
            <p:cNvGrpSpPr/>
            <p:nvPr/>
          </p:nvGrpSpPr>
          <p:grpSpPr>
            <a:xfrm>
              <a:off x="2359080" y="947880"/>
              <a:ext cx="556920" cy="647280"/>
              <a:chOff x="2359080" y="947880"/>
              <a:chExt cx="556920" cy="647280"/>
            </a:xfrm>
          </p:grpSpPr>
          <p:sp>
            <p:nvSpPr>
              <p:cNvPr id="585" name="CustomShape 26"/>
              <p:cNvSpPr/>
              <p:nvPr/>
            </p:nvSpPr>
            <p:spPr>
              <a:xfrm>
                <a:off x="2359080" y="961200"/>
                <a:ext cx="491760" cy="63396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586" name="CustomShape 27"/>
              <p:cNvSpPr/>
              <p:nvPr/>
            </p:nvSpPr>
            <p:spPr>
              <a:xfrm>
                <a:off x="2361240" y="947880"/>
                <a:ext cx="554760" cy="5248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587" name="CustomShape 28"/>
            <p:cNvSpPr/>
            <p:nvPr/>
          </p:nvSpPr>
          <p:spPr>
            <a:xfrm>
              <a:off x="1957320" y="2747880"/>
              <a:ext cx="1584000" cy="172692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8d7c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8" name="CustomShape 29"/>
            <p:cNvSpPr/>
            <p:nvPr/>
          </p:nvSpPr>
          <p:spPr>
            <a:xfrm>
              <a:off x="1835280" y="181116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026e05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9" name="CustomShape 30"/>
            <p:cNvSpPr/>
            <p:nvPr/>
          </p:nvSpPr>
          <p:spPr>
            <a:xfrm flipH="1">
              <a:off x="3192480" y="180036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026e05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0" name="CustomShape 31"/>
            <p:cNvSpPr/>
            <p:nvPr/>
          </p:nvSpPr>
          <p:spPr>
            <a:xfrm>
              <a:off x="2138400" y="1882800"/>
              <a:ext cx="1512360" cy="36468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/>
            <a:p>
              <a:pPr>
                <a:lnSpc>
                  <a:spcPct val="100000"/>
                </a:lnSpc>
                <a:spcBef>
                  <a:spcPts val="901"/>
                </a:spcBef>
              </a:pPr>
              <a:r>
                <a:rPr b="1" lang="ru-RU" sz="1800" spc="-1" strike="noStrike">
                  <a:solidFill>
                    <a:srgbClr val="ffffff"/>
                  </a:solidFill>
                  <a:latin typeface="Constantia"/>
                </a:rPr>
                <a:t>пешеходы</a:t>
              </a:r>
              <a:endParaRPr b="0" lang="ru-RU" sz="1800" spc="-1" strike="noStrike">
                <a:latin typeface="Arial"/>
              </a:endParaRPr>
            </a:p>
          </p:txBody>
        </p:sp>
      </p:grpSp>
      <p:grpSp>
        <p:nvGrpSpPr>
          <p:cNvPr id="591" name="Group 32"/>
          <p:cNvGrpSpPr/>
          <p:nvPr/>
        </p:nvGrpSpPr>
        <p:grpSpPr>
          <a:xfrm>
            <a:off x="3274920" y="1123920"/>
            <a:ext cx="2160360" cy="3816000"/>
            <a:chOff x="3274920" y="1123920"/>
            <a:chExt cx="2160360" cy="3816000"/>
          </a:xfrm>
        </p:grpSpPr>
        <p:sp>
          <p:nvSpPr>
            <p:cNvPr id="592" name="CustomShape 33"/>
            <p:cNvSpPr/>
            <p:nvPr/>
          </p:nvSpPr>
          <p:spPr>
            <a:xfrm flipH="1">
              <a:off x="4788000" y="446868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3" name="CustomShape 34"/>
            <p:cNvSpPr/>
            <p:nvPr/>
          </p:nvSpPr>
          <p:spPr>
            <a:xfrm>
              <a:off x="3274920" y="447192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4" name="CustomShape 35"/>
            <p:cNvSpPr/>
            <p:nvPr/>
          </p:nvSpPr>
          <p:spPr>
            <a:xfrm flipH="1">
              <a:off x="5002920" y="285120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5" name="CustomShape 36"/>
            <p:cNvSpPr/>
            <p:nvPr/>
          </p:nvSpPr>
          <p:spPr>
            <a:xfrm>
              <a:off x="3443400" y="285120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6" name="CustomShape 37"/>
            <p:cNvSpPr/>
            <p:nvPr/>
          </p:nvSpPr>
          <p:spPr>
            <a:xfrm>
              <a:off x="3730680" y="1819440"/>
              <a:ext cx="1128240" cy="132048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0170a7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97" name="CustomShape 38"/>
            <p:cNvSpPr/>
            <p:nvPr/>
          </p:nvSpPr>
          <p:spPr>
            <a:xfrm>
              <a:off x="4178160" y="1265400"/>
              <a:ext cx="345600" cy="71100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598" name="Group 39"/>
            <p:cNvGrpSpPr/>
            <p:nvPr/>
          </p:nvGrpSpPr>
          <p:grpSpPr>
            <a:xfrm>
              <a:off x="3943440" y="1195560"/>
              <a:ext cx="556920" cy="647280"/>
              <a:chOff x="3943440" y="1195560"/>
              <a:chExt cx="556920" cy="647280"/>
            </a:xfrm>
          </p:grpSpPr>
          <p:sp>
            <p:nvSpPr>
              <p:cNvPr id="599" name="CustomShape 40"/>
              <p:cNvSpPr/>
              <p:nvPr/>
            </p:nvSpPr>
            <p:spPr>
              <a:xfrm>
                <a:off x="3943440" y="1208880"/>
                <a:ext cx="491760" cy="63396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00" name="CustomShape 41"/>
              <p:cNvSpPr/>
              <p:nvPr/>
            </p:nvSpPr>
            <p:spPr>
              <a:xfrm>
                <a:off x="3945600" y="1195560"/>
                <a:ext cx="554760" cy="5248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601" name="CustomShape 42"/>
            <p:cNvSpPr/>
            <p:nvPr/>
          </p:nvSpPr>
          <p:spPr>
            <a:xfrm>
              <a:off x="3541680" y="2995560"/>
              <a:ext cx="1584000" cy="172692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0170a7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2" name="CustomShape 43"/>
            <p:cNvSpPr/>
            <p:nvPr/>
          </p:nvSpPr>
          <p:spPr>
            <a:xfrm>
              <a:off x="3419640" y="205884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0170a7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3" name="CustomShape 44"/>
            <p:cNvSpPr/>
            <p:nvPr/>
          </p:nvSpPr>
          <p:spPr>
            <a:xfrm flipH="1">
              <a:off x="4776840" y="204804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0170a7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4" name="CustomShape 45"/>
            <p:cNvSpPr/>
            <p:nvPr/>
          </p:nvSpPr>
          <p:spPr>
            <a:xfrm>
              <a:off x="3591000" y="2131920"/>
              <a:ext cx="1512360" cy="6390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/>
            <a:p>
              <a:pPr algn="ctr">
                <a:lnSpc>
                  <a:spcPct val="100000"/>
                </a:lnSpc>
                <a:spcBef>
                  <a:spcPts val="901"/>
                </a:spcBef>
              </a:pPr>
              <a:r>
                <a:rPr b="1" lang="ru-RU" sz="1800" spc="-1" strike="noStrike">
                  <a:solidFill>
                    <a:srgbClr val="ffffff"/>
                  </a:solidFill>
                  <a:latin typeface="Constantia"/>
                </a:rPr>
                <a:t>работники ГИБДД</a:t>
              </a:r>
              <a:endParaRPr b="0" lang="ru-RU" sz="1800" spc="-1" strike="noStrike">
                <a:latin typeface="Arial"/>
              </a:endParaRPr>
            </a:p>
          </p:txBody>
        </p:sp>
        <p:sp>
          <p:nvSpPr>
            <p:cNvPr id="605" name="CustomShape 46"/>
            <p:cNvSpPr/>
            <p:nvPr/>
          </p:nvSpPr>
          <p:spPr>
            <a:xfrm>
              <a:off x="3922560" y="1123920"/>
              <a:ext cx="576000" cy="286920"/>
            </a:xfrm>
            <a:prstGeom prst="rect">
              <a:avLst/>
            </a:prstGeom>
            <a:solidFill>
              <a:srgbClr val="0170a7"/>
            </a:solidFill>
            <a:ln w="9360">
              <a:solidFill>
                <a:schemeClr val="tx1"/>
              </a:solidFill>
              <a:miter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06" name="Line 47"/>
            <p:cNvSpPr/>
            <p:nvPr/>
          </p:nvSpPr>
          <p:spPr>
            <a:xfrm>
              <a:off x="3778200" y="1411200"/>
              <a:ext cx="360360" cy="360"/>
            </a:xfrm>
            <a:prstGeom prst="line">
              <a:avLst/>
            </a:prstGeom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607" name="Group 48"/>
          <p:cNvGrpSpPr/>
          <p:nvPr/>
        </p:nvGrpSpPr>
        <p:grpSpPr>
          <a:xfrm>
            <a:off x="4930920" y="1411200"/>
            <a:ext cx="2160000" cy="3744720"/>
            <a:chOff x="4930920" y="1411200"/>
            <a:chExt cx="2160000" cy="3744720"/>
          </a:xfrm>
        </p:grpSpPr>
        <p:sp>
          <p:nvSpPr>
            <p:cNvPr id="608" name="CustomShape 49"/>
            <p:cNvSpPr/>
            <p:nvPr/>
          </p:nvSpPr>
          <p:spPr>
            <a:xfrm flipH="1">
              <a:off x="6443640" y="468468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609" name="Group 50"/>
            <p:cNvGrpSpPr/>
            <p:nvPr/>
          </p:nvGrpSpPr>
          <p:grpSpPr>
            <a:xfrm>
              <a:off x="4930920" y="1411200"/>
              <a:ext cx="1955520" cy="3744720"/>
              <a:chOff x="4930920" y="1411200"/>
              <a:chExt cx="1955520" cy="3744720"/>
            </a:xfrm>
          </p:grpSpPr>
          <p:sp>
            <p:nvSpPr>
              <p:cNvPr id="610" name="CustomShape 51"/>
              <p:cNvSpPr/>
              <p:nvPr/>
            </p:nvSpPr>
            <p:spPr>
              <a:xfrm>
                <a:off x="4930920" y="4687920"/>
                <a:ext cx="647280" cy="468000"/>
              </a:xfrm>
              <a:custGeom>
                <a:avLst/>
                <a:gdLst/>
                <a:ahLst/>
                <a:rect l="l" t="t" r="r" b="b"/>
                <a:pathLst>
                  <a:path w="1012" h="544">
                    <a:moveTo>
                      <a:pt x="695" y="68"/>
                    </a:moveTo>
                    <a:cubicBezTo>
                      <a:pt x="642" y="91"/>
                      <a:pt x="673" y="174"/>
                      <a:pt x="650" y="204"/>
                    </a:cubicBezTo>
                    <a:cubicBezTo>
                      <a:pt x="627" y="234"/>
                      <a:pt x="635" y="234"/>
                      <a:pt x="559" y="249"/>
                    </a:cubicBezTo>
                    <a:cubicBezTo>
                      <a:pt x="483" y="264"/>
                      <a:pt x="279" y="272"/>
                      <a:pt x="196" y="295"/>
                    </a:cubicBezTo>
                    <a:cubicBezTo>
                      <a:pt x="113" y="318"/>
                      <a:pt x="83" y="355"/>
                      <a:pt x="60" y="385"/>
                    </a:cubicBezTo>
                    <a:cubicBezTo>
                      <a:pt x="37" y="415"/>
                      <a:pt x="0" y="461"/>
                      <a:pt x="60" y="476"/>
                    </a:cubicBezTo>
                    <a:cubicBezTo>
                      <a:pt x="120" y="491"/>
                      <a:pt x="325" y="491"/>
                      <a:pt x="423" y="476"/>
                    </a:cubicBezTo>
                    <a:cubicBezTo>
                      <a:pt x="521" y="461"/>
                      <a:pt x="597" y="392"/>
                      <a:pt x="650" y="385"/>
                    </a:cubicBezTo>
                    <a:cubicBezTo>
                      <a:pt x="703" y="378"/>
                      <a:pt x="725" y="416"/>
                      <a:pt x="740" y="431"/>
                    </a:cubicBezTo>
                    <a:cubicBezTo>
                      <a:pt x="755" y="446"/>
                      <a:pt x="702" y="469"/>
                      <a:pt x="740" y="476"/>
                    </a:cubicBezTo>
                    <a:cubicBezTo>
                      <a:pt x="778" y="483"/>
                      <a:pt x="929" y="544"/>
                      <a:pt x="967" y="476"/>
                    </a:cubicBezTo>
                    <a:cubicBezTo>
                      <a:pt x="1005" y="408"/>
                      <a:pt x="1012" y="136"/>
                      <a:pt x="967" y="68"/>
                    </a:cubicBezTo>
                    <a:cubicBezTo>
                      <a:pt x="922" y="0"/>
                      <a:pt x="748" y="45"/>
                      <a:pt x="695" y="68"/>
                    </a:cubicBezTo>
                    <a:close/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11" name="CustomShape 52"/>
              <p:cNvSpPr/>
              <p:nvPr/>
            </p:nvSpPr>
            <p:spPr>
              <a:xfrm flipH="1">
                <a:off x="6658920" y="3067200"/>
                <a:ext cx="191880" cy="348840"/>
              </a:xfrm>
              <a:custGeom>
                <a:avLst/>
                <a:gdLst/>
                <a:ahLst/>
                <a:rect l="l" t="t" r="r" b="b"/>
                <a:pathLst>
                  <a:path w="643" h="1082">
                    <a:moveTo>
                      <a:pt x="340" y="46"/>
                    </a:moveTo>
                    <a:cubicBezTo>
                      <a:pt x="193" y="257"/>
                      <a:pt x="46" y="469"/>
                      <a:pt x="23" y="635"/>
                    </a:cubicBezTo>
                    <a:cubicBezTo>
                      <a:pt x="0" y="801"/>
                      <a:pt x="129" y="1006"/>
                      <a:pt x="204" y="1044"/>
                    </a:cubicBezTo>
                    <a:cubicBezTo>
                      <a:pt x="279" y="1082"/>
                      <a:pt x="439" y="915"/>
                      <a:pt x="477" y="862"/>
                    </a:cubicBezTo>
                    <a:cubicBezTo>
                      <a:pt x="515" y="809"/>
                      <a:pt x="461" y="733"/>
                      <a:pt x="431" y="726"/>
                    </a:cubicBezTo>
                    <a:cubicBezTo>
                      <a:pt x="401" y="719"/>
                      <a:pt x="325" y="824"/>
                      <a:pt x="295" y="817"/>
                    </a:cubicBezTo>
                    <a:cubicBezTo>
                      <a:pt x="265" y="810"/>
                      <a:pt x="235" y="711"/>
                      <a:pt x="250" y="681"/>
                    </a:cubicBezTo>
                    <a:cubicBezTo>
                      <a:pt x="265" y="651"/>
                      <a:pt x="371" y="703"/>
                      <a:pt x="386" y="635"/>
                    </a:cubicBezTo>
                    <a:cubicBezTo>
                      <a:pt x="401" y="567"/>
                      <a:pt x="333" y="257"/>
                      <a:pt x="340" y="272"/>
                    </a:cubicBezTo>
                    <a:cubicBezTo>
                      <a:pt x="347" y="287"/>
                      <a:pt x="386" y="658"/>
                      <a:pt x="431" y="726"/>
                    </a:cubicBezTo>
                    <a:cubicBezTo>
                      <a:pt x="476" y="794"/>
                      <a:pt x="590" y="742"/>
                      <a:pt x="613" y="681"/>
                    </a:cubicBezTo>
                    <a:cubicBezTo>
                      <a:pt x="636" y="620"/>
                      <a:pt x="567" y="461"/>
                      <a:pt x="567" y="363"/>
                    </a:cubicBezTo>
                    <a:cubicBezTo>
                      <a:pt x="567" y="265"/>
                      <a:pt x="643" y="151"/>
                      <a:pt x="613" y="91"/>
                    </a:cubicBezTo>
                    <a:cubicBezTo>
                      <a:pt x="583" y="31"/>
                      <a:pt x="431" y="0"/>
                      <a:pt x="386" y="0"/>
                    </a:cubicBezTo>
                    <a:cubicBezTo>
                      <a:pt x="341" y="0"/>
                      <a:pt x="340" y="45"/>
                      <a:pt x="340" y="91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12" name="CustomShape 53"/>
              <p:cNvSpPr/>
              <p:nvPr/>
            </p:nvSpPr>
            <p:spPr>
              <a:xfrm>
                <a:off x="5099040" y="3067200"/>
                <a:ext cx="191880" cy="348840"/>
              </a:xfrm>
              <a:custGeom>
                <a:avLst/>
                <a:gdLst/>
                <a:ahLst/>
                <a:rect l="l" t="t" r="r" b="b"/>
                <a:pathLst>
                  <a:path w="643" h="1082">
                    <a:moveTo>
                      <a:pt x="340" y="46"/>
                    </a:moveTo>
                    <a:cubicBezTo>
                      <a:pt x="193" y="257"/>
                      <a:pt x="46" y="469"/>
                      <a:pt x="23" y="635"/>
                    </a:cubicBezTo>
                    <a:cubicBezTo>
                      <a:pt x="0" y="801"/>
                      <a:pt x="129" y="1006"/>
                      <a:pt x="204" y="1044"/>
                    </a:cubicBezTo>
                    <a:cubicBezTo>
                      <a:pt x="279" y="1082"/>
                      <a:pt x="439" y="915"/>
                      <a:pt x="477" y="862"/>
                    </a:cubicBezTo>
                    <a:cubicBezTo>
                      <a:pt x="515" y="809"/>
                      <a:pt x="461" y="733"/>
                      <a:pt x="431" y="726"/>
                    </a:cubicBezTo>
                    <a:cubicBezTo>
                      <a:pt x="401" y="719"/>
                      <a:pt x="325" y="824"/>
                      <a:pt x="295" y="817"/>
                    </a:cubicBezTo>
                    <a:cubicBezTo>
                      <a:pt x="265" y="810"/>
                      <a:pt x="235" y="711"/>
                      <a:pt x="250" y="681"/>
                    </a:cubicBezTo>
                    <a:cubicBezTo>
                      <a:pt x="265" y="651"/>
                      <a:pt x="371" y="703"/>
                      <a:pt x="386" y="635"/>
                    </a:cubicBezTo>
                    <a:cubicBezTo>
                      <a:pt x="401" y="567"/>
                      <a:pt x="333" y="257"/>
                      <a:pt x="340" y="272"/>
                    </a:cubicBezTo>
                    <a:cubicBezTo>
                      <a:pt x="347" y="287"/>
                      <a:pt x="386" y="658"/>
                      <a:pt x="431" y="726"/>
                    </a:cubicBezTo>
                    <a:cubicBezTo>
                      <a:pt x="476" y="794"/>
                      <a:pt x="590" y="742"/>
                      <a:pt x="613" y="681"/>
                    </a:cubicBezTo>
                    <a:cubicBezTo>
                      <a:pt x="636" y="620"/>
                      <a:pt x="567" y="461"/>
                      <a:pt x="567" y="363"/>
                    </a:cubicBezTo>
                    <a:cubicBezTo>
                      <a:pt x="567" y="265"/>
                      <a:pt x="643" y="151"/>
                      <a:pt x="613" y="91"/>
                    </a:cubicBezTo>
                    <a:cubicBezTo>
                      <a:pt x="583" y="31"/>
                      <a:pt x="431" y="0"/>
                      <a:pt x="386" y="0"/>
                    </a:cubicBezTo>
                    <a:cubicBezTo>
                      <a:pt x="341" y="0"/>
                      <a:pt x="340" y="45"/>
                      <a:pt x="340" y="91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13" name="CustomShape 54"/>
              <p:cNvSpPr/>
              <p:nvPr/>
            </p:nvSpPr>
            <p:spPr>
              <a:xfrm>
                <a:off x="5386320" y="2035080"/>
                <a:ext cx="1128240" cy="1320480"/>
              </a:xfrm>
              <a:custGeom>
                <a:avLst/>
                <a:gdLst/>
                <a:ahLst/>
                <a:rect l="l" t="t" r="r" b="b"/>
                <a:pathLst>
                  <a:path w="816" h="1059">
                    <a:moveTo>
                      <a:pt x="356" y="15"/>
                    </a:moveTo>
                    <a:cubicBezTo>
                      <a:pt x="243" y="30"/>
                      <a:pt x="76" y="53"/>
                      <a:pt x="38" y="197"/>
                    </a:cubicBezTo>
                    <a:cubicBezTo>
                      <a:pt x="0" y="341"/>
                      <a:pt x="23" y="749"/>
                      <a:pt x="129" y="877"/>
                    </a:cubicBezTo>
                    <a:cubicBezTo>
                      <a:pt x="235" y="1005"/>
                      <a:pt x="560" y="1059"/>
                      <a:pt x="673" y="968"/>
                    </a:cubicBezTo>
                    <a:cubicBezTo>
                      <a:pt x="786" y="877"/>
                      <a:pt x="802" y="477"/>
                      <a:pt x="809" y="333"/>
                    </a:cubicBezTo>
                    <a:cubicBezTo>
                      <a:pt x="816" y="189"/>
                      <a:pt x="794" y="159"/>
                      <a:pt x="718" y="106"/>
                    </a:cubicBezTo>
                    <a:cubicBezTo>
                      <a:pt x="642" y="53"/>
                      <a:pt x="469" y="0"/>
                      <a:pt x="356" y="15"/>
                    </a:cubicBezTo>
                    <a:close/>
                  </a:path>
                </a:pathLst>
              </a:custGeom>
              <a:blipFill rotWithShape="0">
                <a:blip r:embed="rId2"/>
                <a:tile/>
              </a:blip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14" name="CustomShape 55"/>
              <p:cNvSpPr/>
              <p:nvPr/>
            </p:nvSpPr>
            <p:spPr>
              <a:xfrm>
                <a:off x="5834160" y="1481040"/>
                <a:ext cx="345600" cy="711000"/>
              </a:xfrm>
              <a:custGeom>
                <a:avLst/>
                <a:gdLst/>
                <a:ahLst/>
                <a:rect l="l" t="t" r="r" b="b"/>
                <a:pathLst>
                  <a:path w="218" h="448">
                    <a:moveTo>
                      <a:pt x="0" y="256"/>
                    </a:moveTo>
                    <a:cubicBezTo>
                      <a:pt x="14" y="315"/>
                      <a:pt x="9" y="375"/>
                      <a:pt x="30" y="433"/>
                    </a:cubicBezTo>
                    <a:cubicBezTo>
                      <a:pt x="84" y="428"/>
                      <a:pt x="147" y="448"/>
                      <a:pt x="192" y="418"/>
                    </a:cubicBezTo>
                    <a:cubicBezTo>
                      <a:pt x="218" y="401"/>
                      <a:pt x="158" y="288"/>
                      <a:pt x="140" y="270"/>
                    </a:cubicBezTo>
                    <a:cubicBezTo>
                      <a:pt x="119" y="0"/>
                      <a:pt x="167" y="77"/>
                      <a:pt x="89" y="130"/>
                    </a:cubicBezTo>
                    <a:cubicBezTo>
                      <a:pt x="65" y="178"/>
                      <a:pt x="24" y="207"/>
                      <a:pt x="0" y="256"/>
                    </a:cubicBezTo>
                    <a:close/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grpSp>
            <p:nvGrpSpPr>
              <p:cNvPr id="615" name="Group 56"/>
              <p:cNvGrpSpPr/>
              <p:nvPr/>
            </p:nvGrpSpPr>
            <p:grpSpPr>
              <a:xfrm>
                <a:off x="5599080" y="1411200"/>
                <a:ext cx="556920" cy="647280"/>
                <a:chOff x="5599080" y="1411200"/>
                <a:chExt cx="556920" cy="647280"/>
              </a:xfrm>
            </p:grpSpPr>
            <p:sp>
              <p:nvSpPr>
                <p:cNvPr id="616" name="CustomShape 57"/>
                <p:cNvSpPr/>
                <p:nvPr/>
              </p:nvSpPr>
              <p:spPr>
                <a:xfrm>
                  <a:off x="5599080" y="1424520"/>
                  <a:ext cx="491760" cy="633960"/>
                </a:xfrm>
                <a:custGeom>
                  <a:avLst/>
                  <a:gdLst/>
                  <a:ahLst/>
                  <a:rect l="l" t="t" r="r" b="b"/>
                  <a:pathLst>
                    <a:path w="1640" h="2082">
                      <a:moveTo>
                        <a:pt x="1182" y="29"/>
                      </a:moveTo>
                      <a:cubicBezTo>
                        <a:pt x="1053" y="16"/>
                        <a:pt x="949" y="0"/>
                        <a:pt x="820" y="7"/>
                      </a:cubicBezTo>
                      <a:cubicBezTo>
                        <a:pt x="777" y="15"/>
                        <a:pt x="738" y="29"/>
                        <a:pt x="695" y="36"/>
                      </a:cubicBezTo>
                      <a:cubicBezTo>
                        <a:pt x="648" y="52"/>
                        <a:pt x="580" y="53"/>
                        <a:pt x="539" y="81"/>
                      </a:cubicBezTo>
                      <a:cubicBezTo>
                        <a:pt x="508" y="102"/>
                        <a:pt x="445" y="126"/>
                        <a:pt x="407" y="140"/>
                      </a:cubicBezTo>
                      <a:cubicBezTo>
                        <a:pt x="384" y="162"/>
                        <a:pt x="357" y="172"/>
                        <a:pt x="333" y="192"/>
                      </a:cubicBezTo>
                      <a:cubicBezTo>
                        <a:pt x="285" y="232"/>
                        <a:pt x="337" y="198"/>
                        <a:pt x="288" y="228"/>
                      </a:cubicBezTo>
                      <a:cubicBezTo>
                        <a:pt x="244" y="290"/>
                        <a:pt x="268" y="267"/>
                        <a:pt x="222" y="302"/>
                      </a:cubicBezTo>
                      <a:cubicBezTo>
                        <a:pt x="211" y="335"/>
                        <a:pt x="177" y="356"/>
                        <a:pt x="155" y="384"/>
                      </a:cubicBezTo>
                      <a:cubicBezTo>
                        <a:pt x="123" y="426"/>
                        <a:pt x="118" y="474"/>
                        <a:pt x="89" y="516"/>
                      </a:cubicBezTo>
                      <a:cubicBezTo>
                        <a:pt x="91" y="543"/>
                        <a:pt x="76" y="579"/>
                        <a:pt x="96" y="598"/>
                      </a:cubicBezTo>
                      <a:cubicBezTo>
                        <a:pt x="159" y="657"/>
                        <a:pt x="212" y="565"/>
                        <a:pt x="170" y="627"/>
                      </a:cubicBezTo>
                      <a:cubicBezTo>
                        <a:pt x="158" y="718"/>
                        <a:pt x="129" y="833"/>
                        <a:pt x="185" y="915"/>
                      </a:cubicBezTo>
                      <a:cubicBezTo>
                        <a:pt x="202" y="968"/>
                        <a:pt x="185" y="1025"/>
                        <a:pt x="155" y="1070"/>
                      </a:cubicBezTo>
                      <a:cubicBezTo>
                        <a:pt x="136" y="1132"/>
                        <a:pt x="150" y="1102"/>
                        <a:pt x="111" y="1159"/>
                      </a:cubicBezTo>
                      <a:cubicBezTo>
                        <a:pt x="104" y="1170"/>
                        <a:pt x="101" y="1184"/>
                        <a:pt x="96" y="1196"/>
                      </a:cubicBezTo>
                      <a:cubicBezTo>
                        <a:pt x="80" y="1232"/>
                        <a:pt x="59" y="1267"/>
                        <a:pt x="37" y="1299"/>
                      </a:cubicBezTo>
                      <a:cubicBezTo>
                        <a:pt x="29" y="1323"/>
                        <a:pt x="0" y="1366"/>
                        <a:pt x="0" y="1366"/>
                      </a:cubicBezTo>
                      <a:cubicBezTo>
                        <a:pt x="63" y="1404"/>
                        <a:pt x="138" y="1410"/>
                        <a:pt x="207" y="1432"/>
                      </a:cubicBezTo>
                      <a:cubicBezTo>
                        <a:pt x="262" y="1470"/>
                        <a:pt x="214" y="1538"/>
                        <a:pt x="185" y="1580"/>
                      </a:cubicBezTo>
                      <a:cubicBezTo>
                        <a:pt x="187" y="1587"/>
                        <a:pt x="187" y="1597"/>
                        <a:pt x="192" y="1602"/>
                      </a:cubicBezTo>
                      <a:cubicBezTo>
                        <a:pt x="205" y="1615"/>
                        <a:pt x="237" y="1632"/>
                        <a:pt x="237" y="1632"/>
                      </a:cubicBezTo>
                      <a:cubicBezTo>
                        <a:pt x="250" y="1674"/>
                        <a:pt x="225" y="1705"/>
                        <a:pt x="274" y="1720"/>
                      </a:cubicBezTo>
                      <a:cubicBezTo>
                        <a:pt x="299" y="1737"/>
                        <a:pt x="355" y="1764"/>
                        <a:pt x="355" y="1764"/>
                      </a:cubicBezTo>
                      <a:cubicBezTo>
                        <a:pt x="377" y="1787"/>
                        <a:pt x="389" y="1812"/>
                        <a:pt x="407" y="1838"/>
                      </a:cubicBezTo>
                      <a:cubicBezTo>
                        <a:pt x="426" y="1936"/>
                        <a:pt x="466" y="2032"/>
                        <a:pt x="569" y="2067"/>
                      </a:cubicBezTo>
                      <a:cubicBezTo>
                        <a:pt x="607" y="2080"/>
                        <a:pt x="682" y="2080"/>
                        <a:pt x="709" y="2082"/>
                      </a:cubicBezTo>
                      <a:cubicBezTo>
                        <a:pt x="736" y="2078"/>
                        <a:pt x="821" y="2072"/>
                        <a:pt x="857" y="2052"/>
                      </a:cubicBezTo>
                      <a:cubicBezTo>
                        <a:pt x="881" y="2038"/>
                        <a:pt x="900" y="2016"/>
                        <a:pt x="923" y="2001"/>
                      </a:cubicBezTo>
                      <a:cubicBezTo>
                        <a:pt x="948" y="1984"/>
                        <a:pt x="980" y="1974"/>
                        <a:pt x="1005" y="1956"/>
                      </a:cubicBezTo>
                      <a:cubicBezTo>
                        <a:pt x="1047" y="1926"/>
                        <a:pt x="1080" y="1883"/>
                        <a:pt x="1123" y="1853"/>
                      </a:cubicBezTo>
                      <a:cubicBezTo>
                        <a:pt x="1153" y="1810"/>
                        <a:pt x="1120" y="1850"/>
                        <a:pt x="1167" y="1816"/>
                      </a:cubicBezTo>
                      <a:cubicBezTo>
                        <a:pt x="1200" y="1792"/>
                        <a:pt x="1180" y="1794"/>
                        <a:pt x="1211" y="1764"/>
                      </a:cubicBezTo>
                      <a:cubicBezTo>
                        <a:pt x="1239" y="1737"/>
                        <a:pt x="1270" y="1716"/>
                        <a:pt x="1293" y="1683"/>
                      </a:cubicBezTo>
                      <a:cubicBezTo>
                        <a:pt x="1314" y="1618"/>
                        <a:pt x="1280" y="1711"/>
                        <a:pt x="1322" y="1639"/>
                      </a:cubicBezTo>
                      <a:cubicBezTo>
                        <a:pt x="1327" y="1630"/>
                        <a:pt x="1326" y="1619"/>
                        <a:pt x="1330" y="1609"/>
                      </a:cubicBezTo>
                      <a:cubicBezTo>
                        <a:pt x="1338" y="1591"/>
                        <a:pt x="1351" y="1576"/>
                        <a:pt x="1359" y="1558"/>
                      </a:cubicBezTo>
                      <a:cubicBezTo>
                        <a:pt x="1373" y="1527"/>
                        <a:pt x="1378" y="1494"/>
                        <a:pt x="1389" y="1462"/>
                      </a:cubicBezTo>
                      <a:cubicBezTo>
                        <a:pt x="1402" y="1424"/>
                        <a:pt x="1398" y="1388"/>
                        <a:pt x="1433" y="1366"/>
                      </a:cubicBezTo>
                      <a:cubicBezTo>
                        <a:pt x="1450" y="1368"/>
                        <a:pt x="1468" y="1376"/>
                        <a:pt x="1485" y="1373"/>
                      </a:cubicBezTo>
                      <a:cubicBezTo>
                        <a:pt x="1512" y="1368"/>
                        <a:pt x="1516" y="1316"/>
                        <a:pt x="1529" y="1299"/>
                      </a:cubicBezTo>
                      <a:cubicBezTo>
                        <a:pt x="1542" y="1283"/>
                        <a:pt x="1561" y="1272"/>
                        <a:pt x="1573" y="1255"/>
                      </a:cubicBezTo>
                      <a:cubicBezTo>
                        <a:pt x="1585" y="1238"/>
                        <a:pt x="1598" y="1220"/>
                        <a:pt x="1610" y="1203"/>
                      </a:cubicBezTo>
                      <a:cubicBezTo>
                        <a:pt x="1628" y="1178"/>
                        <a:pt x="1630" y="1136"/>
                        <a:pt x="1640" y="1107"/>
                      </a:cubicBezTo>
                      <a:cubicBezTo>
                        <a:pt x="1623" y="973"/>
                        <a:pt x="1637" y="1017"/>
                        <a:pt x="1588" y="945"/>
                      </a:cubicBezTo>
                      <a:cubicBezTo>
                        <a:pt x="1546" y="950"/>
                        <a:pt x="1523" y="955"/>
                        <a:pt x="1485" y="967"/>
                      </a:cubicBezTo>
                      <a:cubicBezTo>
                        <a:pt x="1429" y="1023"/>
                        <a:pt x="1441" y="1001"/>
                        <a:pt x="1426" y="923"/>
                      </a:cubicBezTo>
                      <a:cubicBezTo>
                        <a:pt x="1401" y="938"/>
                        <a:pt x="1387" y="958"/>
                        <a:pt x="1359" y="967"/>
                      </a:cubicBezTo>
                      <a:cubicBezTo>
                        <a:pt x="1332" y="1007"/>
                        <a:pt x="1307" y="998"/>
                        <a:pt x="1256" y="1004"/>
                      </a:cubicBezTo>
                      <a:cubicBezTo>
                        <a:pt x="1240" y="960"/>
                        <a:pt x="1278" y="927"/>
                        <a:pt x="1293" y="886"/>
                      </a:cubicBezTo>
                      <a:cubicBezTo>
                        <a:pt x="1288" y="834"/>
                        <a:pt x="1288" y="782"/>
                        <a:pt x="1278" y="731"/>
                      </a:cubicBezTo>
                      <a:cubicBezTo>
                        <a:pt x="1271" y="697"/>
                        <a:pt x="1228" y="686"/>
                        <a:pt x="1204" y="672"/>
                      </a:cubicBezTo>
                      <a:cubicBezTo>
                        <a:pt x="1163" y="648"/>
                        <a:pt x="1129" y="619"/>
                        <a:pt x="1086" y="598"/>
                      </a:cubicBezTo>
                      <a:cubicBezTo>
                        <a:pt x="1059" y="571"/>
                        <a:pt x="1033" y="550"/>
                        <a:pt x="997" y="539"/>
                      </a:cubicBezTo>
                      <a:cubicBezTo>
                        <a:pt x="932" y="471"/>
                        <a:pt x="965" y="396"/>
                        <a:pt x="990" y="317"/>
                      </a:cubicBezTo>
                      <a:cubicBezTo>
                        <a:pt x="985" y="310"/>
                        <a:pt x="984" y="297"/>
                        <a:pt x="975" y="295"/>
                      </a:cubicBezTo>
                      <a:cubicBezTo>
                        <a:pt x="966" y="293"/>
                        <a:pt x="961" y="306"/>
                        <a:pt x="953" y="310"/>
                      </a:cubicBezTo>
                      <a:cubicBezTo>
                        <a:pt x="939" y="316"/>
                        <a:pt x="923" y="319"/>
                        <a:pt x="909" y="324"/>
                      </a:cubicBezTo>
                      <a:cubicBezTo>
                        <a:pt x="855" y="344"/>
                        <a:pt x="803" y="352"/>
                        <a:pt x="746" y="361"/>
                      </a:cubicBezTo>
                      <a:cubicBezTo>
                        <a:pt x="712" y="373"/>
                        <a:pt x="677" y="380"/>
                        <a:pt x="643" y="391"/>
                      </a:cubicBezTo>
                      <a:cubicBezTo>
                        <a:pt x="636" y="396"/>
                        <a:pt x="629" y="402"/>
                        <a:pt x="621" y="406"/>
                      </a:cubicBezTo>
                      <a:cubicBezTo>
                        <a:pt x="614" y="409"/>
                        <a:pt x="605" y="409"/>
                        <a:pt x="599" y="413"/>
                      </a:cubicBezTo>
                      <a:cubicBezTo>
                        <a:pt x="539" y="452"/>
                        <a:pt x="609" y="423"/>
                        <a:pt x="554" y="443"/>
                      </a:cubicBezTo>
                      <a:cubicBezTo>
                        <a:pt x="535" y="462"/>
                        <a:pt x="497" y="515"/>
                        <a:pt x="473" y="531"/>
                      </a:cubicBezTo>
                      <a:cubicBezTo>
                        <a:pt x="383" y="592"/>
                        <a:pt x="235" y="580"/>
                        <a:pt x="141" y="583"/>
                      </a:cubicBezTo>
                      <a:cubicBezTo>
                        <a:pt x="126" y="588"/>
                        <a:pt x="76" y="596"/>
                        <a:pt x="67" y="605"/>
                      </a:cubicBezTo>
                      <a:cubicBezTo>
                        <a:pt x="65" y="607"/>
                        <a:pt x="72" y="610"/>
                        <a:pt x="74" y="612"/>
                      </a:cubicBezTo>
                    </a:path>
                  </a:pathLst>
                </a:custGeom>
                <a:solidFill>
                  <a:schemeClr val="tx2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617" name="CustomShape 58"/>
                <p:cNvSpPr/>
                <p:nvPr/>
              </p:nvSpPr>
              <p:spPr>
                <a:xfrm>
                  <a:off x="5601240" y="1411200"/>
                  <a:ext cx="554760" cy="524880"/>
                </a:xfrm>
                <a:custGeom>
                  <a:avLst/>
                  <a:gdLst/>
                  <a:ahLst/>
                  <a:rect l="l" t="t" r="r" b="b"/>
                  <a:pathLst>
                    <a:path w="1850" h="1498">
                      <a:moveTo>
                        <a:pt x="897" y="317"/>
                      </a:moveTo>
                      <a:cubicBezTo>
                        <a:pt x="824" y="330"/>
                        <a:pt x="755" y="352"/>
                        <a:pt x="683" y="369"/>
                      </a:cubicBezTo>
                      <a:cubicBezTo>
                        <a:pt x="647" y="387"/>
                        <a:pt x="611" y="396"/>
                        <a:pt x="572" y="406"/>
                      </a:cubicBezTo>
                      <a:cubicBezTo>
                        <a:pt x="556" y="417"/>
                        <a:pt x="536" y="423"/>
                        <a:pt x="520" y="435"/>
                      </a:cubicBezTo>
                      <a:cubicBezTo>
                        <a:pt x="472" y="469"/>
                        <a:pt x="408" y="541"/>
                        <a:pt x="343" y="546"/>
                      </a:cubicBezTo>
                      <a:cubicBezTo>
                        <a:pt x="289" y="550"/>
                        <a:pt x="235" y="551"/>
                        <a:pt x="181" y="554"/>
                      </a:cubicBezTo>
                      <a:cubicBezTo>
                        <a:pt x="127" y="571"/>
                        <a:pt x="86" y="588"/>
                        <a:pt x="18" y="546"/>
                      </a:cubicBezTo>
                      <a:cubicBezTo>
                        <a:pt x="0" y="535"/>
                        <a:pt x="48" y="517"/>
                        <a:pt x="63" y="502"/>
                      </a:cubicBezTo>
                      <a:cubicBezTo>
                        <a:pt x="87" y="479"/>
                        <a:pt x="100" y="459"/>
                        <a:pt x="114" y="428"/>
                      </a:cubicBezTo>
                      <a:cubicBezTo>
                        <a:pt x="145" y="357"/>
                        <a:pt x="164" y="241"/>
                        <a:pt x="247" y="214"/>
                      </a:cubicBezTo>
                      <a:cubicBezTo>
                        <a:pt x="254" y="207"/>
                        <a:pt x="261" y="198"/>
                        <a:pt x="269" y="192"/>
                      </a:cubicBezTo>
                      <a:cubicBezTo>
                        <a:pt x="278" y="186"/>
                        <a:pt x="290" y="184"/>
                        <a:pt x="299" y="177"/>
                      </a:cubicBezTo>
                      <a:cubicBezTo>
                        <a:pt x="306" y="171"/>
                        <a:pt x="307" y="161"/>
                        <a:pt x="314" y="155"/>
                      </a:cubicBezTo>
                      <a:cubicBezTo>
                        <a:pt x="331" y="141"/>
                        <a:pt x="361" y="136"/>
                        <a:pt x="380" y="125"/>
                      </a:cubicBezTo>
                      <a:cubicBezTo>
                        <a:pt x="428" y="98"/>
                        <a:pt x="437" y="77"/>
                        <a:pt x="491" y="59"/>
                      </a:cubicBezTo>
                      <a:cubicBezTo>
                        <a:pt x="515" y="35"/>
                        <a:pt x="541" y="24"/>
                        <a:pt x="565" y="0"/>
                      </a:cubicBezTo>
                      <a:cubicBezTo>
                        <a:pt x="888" y="4"/>
                        <a:pt x="982" y="0"/>
                        <a:pt x="1222" y="22"/>
                      </a:cubicBezTo>
                      <a:cubicBezTo>
                        <a:pt x="1271" y="31"/>
                        <a:pt x="1311" y="39"/>
                        <a:pt x="1362" y="44"/>
                      </a:cubicBezTo>
                      <a:cubicBezTo>
                        <a:pt x="1390" y="50"/>
                        <a:pt x="1416" y="59"/>
                        <a:pt x="1443" y="66"/>
                      </a:cubicBezTo>
                      <a:cubicBezTo>
                        <a:pt x="1477" y="90"/>
                        <a:pt x="1510" y="121"/>
                        <a:pt x="1547" y="140"/>
                      </a:cubicBezTo>
                      <a:cubicBezTo>
                        <a:pt x="1560" y="179"/>
                        <a:pt x="1614" y="195"/>
                        <a:pt x="1650" y="214"/>
                      </a:cubicBezTo>
                      <a:cubicBezTo>
                        <a:pt x="1697" y="239"/>
                        <a:pt x="1720" y="285"/>
                        <a:pt x="1739" y="332"/>
                      </a:cubicBezTo>
                      <a:cubicBezTo>
                        <a:pt x="1743" y="470"/>
                        <a:pt x="1742" y="546"/>
                        <a:pt x="1761" y="664"/>
                      </a:cubicBezTo>
                      <a:cubicBezTo>
                        <a:pt x="1766" y="817"/>
                        <a:pt x="1765" y="853"/>
                        <a:pt x="1783" y="967"/>
                      </a:cubicBezTo>
                      <a:cubicBezTo>
                        <a:pt x="1788" y="1029"/>
                        <a:pt x="1793" y="1090"/>
                        <a:pt x="1798" y="1152"/>
                      </a:cubicBezTo>
                      <a:cubicBezTo>
                        <a:pt x="1805" y="1243"/>
                        <a:pt x="1794" y="1365"/>
                        <a:pt x="1850" y="1447"/>
                      </a:cubicBezTo>
                      <a:cubicBezTo>
                        <a:pt x="1845" y="1462"/>
                        <a:pt x="1849" y="1485"/>
                        <a:pt x="1835" y="1491"/>
                      </a:cubicBezTo>
                      <a:cubicBezTo>
                        <a:pt x="1819" y="1498"/>
                        <a:pt x="1800" y="1483"/>
                        <a:pt x="1783" y="1477"/>
                      </a:cubicBezTo>
                      <a:cubicBezTo>
                        <a:pt x="1736" y="1460"/>
                        <a:pt x="1694" y="1426"/>
                        <a:pt x="1650" y="1403"/>
                      </a:cubicBezTo>
                      <a:cubicBezTo>
                        <a:pt x="1638" y="1397"/>
                        <a:pt x="1625" y="1394"/>
                        <a:pt x="1613" y="1388"/>
                      </a:cubicBezTo>
                      <a:cubicBezTo>
                        <a:pt x="1597" y="1379"/>
                        <a:pt x="1569" y="1358"/>
                        <a:pt x="1569" y="1358"/>
                      </a:cubicBezTo>
                      <a:cubicBezTo>
                        <a:pt x="1526" y="1294"/>
                        <a:pt x="1584" y="1374"/>
                        <a:pt x="1532" y="1322"/>
                      </a:cubicBezTo>
                      <a:cubicBezTo>
                        <a:pt x="1518" y="1308"/>
                        <a:pt x="1509" y="1291"/>
                        <a:pt x="1495" y="1277"/>
                      </a:cubicBezTo>
                      <a:cubicBezTo>
                        <a:pt x="1485" y="1245"/>
                        <a:pt x="1506" y="1224"/>
                        <a:pt x="1532" y="1203"/>
                      </a:cubicBezTo>
                      <a:cubicBezTo>
                        <a:pt x="1546" y="1192"/>
                        <a:pt x="1576" y="1174"/>
                        <a:pt x="1576" y="1174"/>
                      </a:cubicBezTo>
                      <a:cubicBezTo>
                        <a:pt x="1630" y="1095"/>
                        <a:pt x="1575" y="998"/>
                        <a:pt x="1554" y="915"/>
                      </a:cubicBezTo>
                      <a:cubicBezTo>
                        <a:pt x="1493" y="926"/>
                        <a:pt x="1522" y="915"/>
                        <a:pt x="1466" y="952"/>
                      </a:cubicBezTo>
                      <a:lnTo>
                        <a:pt x="1466" y="952"/>
                      </a:lnTo>
                      <a:cubicBezTo>
                        <a:pt x="1437" y="960"/>
                        <a:pt x="1410" y="966"/>
                        <a:pt x="1384" y="982"/>
                      </a:cubicBezTo>
                      <a:cubicBezTo>
                        <a:pt x="1369" y="991"/>
                        <a:pt x="1357" y="1008"/>
                        <a:pt x="1340" y="1011"/>
                      </a:cubicBezTo>
                      <a:cubicBezTo>
                        <a:pt x="1277" y="1023"/>
                        <a:pt x="1311" y="1017"/>
                        <a:pt x="1237" y="1026"/>
                      </a:cubicBezTo>
                      <a:cubicBezTo>
                        <a:pt x="1215" y="1021"/>
                        <a:pt x="1191" y="1020"/>
                        <a:pt x="1170" y="1011"/>
                      </a:cubicBezTo>
                      <a:cubicBezTo>
                        <a:pt x="1162" y="1007"/>
                        <a:pt x="1156" y="998"/>
                        <a:pt x="1155" y="989"/>
                      </a:cubicBezTo>
                      <a:cubicBezTo>
                        <a:pt x="1152" y="933"/>
                        <a:pt x="1168" y="860"/>
                        <a:pt x="1185" y="805"/>
                      </a:cubicBezTo>
                      <a:cubicBezTo>
                        <a:pt x="1170" y="725"/>
                        <a:pt x="1165" y="688"/>
                        <a:pt x="1089" y="657"/>
                      </a:cubicBezTo>
                      <a:cubicBezTo>
                        <a:pt x="1056" y="624"/>
                        <a:pt x="1014" y="612"/>
                        <a:pt x="971" y="598"/>
                      </a:cubicBezTo>
                      <a:cubicBezTo>
                        <a:pt x="937" y="573"/>
                        <a:pt x="916" y="539"/>
                        <a:pt x="882" y="517"/>
                      </a:cubicBezTo>
                      <a:cubicBezTo>
                        <a:pt x="877" y="502"/>
                        <a:pt x="869" y="488"/>
                        <a:pt x="867" y="472"/>
                      </a:cubicBezTo>
                      <a:cubicBezTo>
                        <a:pt x="843" y="313"/>
                        <a:pt x="904" y="325"/>
                        <a:pt x="816" y="325"/>
                      </a:cubicBezTo>
                    </a:path>
                  </a:pathLst>
                </a:custGeom>
                <a:solidFill>
                  <a:schemeClr val="bg2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618" name="CustomShape 59"/>
              <p:cNvSpPr/>
              <p:nvPr/>
            </p:nvSpPr>
            <p:spPr>
              <a:xfrm>
                <a:off x="5197320" y="3211560"/>
                <a:ext cx="1584000" cy="1726920"/>
              </a:xfrm>
              <a:custGeom>
                <a:avLst/>
                <a:gdLst/>
                <a:ahLst/>
                <a:rect l="l" t="t" r="r" b="b"/>
                <a:pathLst>
                  <a:path w="998" h="952">
                    <a:moveTo>
                      <a:pt x="272" y="0"/>
                    </a:moveTo>
                    <a:lnTo>
                      <a:pt x="0" y="907"/>
                    </a:lnTo>
                    <a:lnTo>
                      <a:pt x="272" y="952"/>
                    </a:lnTo>
                    <a:lnTo>
                      <a:pt x="499" y="227"/>
                    </a:lnTo>
                    <a:lnTo>
                      <a:pt x="726" y="952"/>
                    </a:lnTo>
                    <a:lnTo>
                      <a:pt x="998" y="907"/>
                    </a:lnTo>
                    <a:lnTo>
                      <a:pt x="726" y="0"/>
                    </a:lnTo>
                    <a:lnTo>
                      <a:pt x="272" y="0"/>
                    </a:lnTo>
                    <a:close/>
                  </a:path>
                </a:pathLst>
              </a:custGeom>
              <a:solidFill>
                <a:srgbClr val="018d7c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19" name="CustomShape 60"/>
              <p:cNvSpPr/>
              <p:nvPr/>
            </p:nvSpPr>
            <p:spPr>
              <a:xfrm>
                <a:off x="5075280" y="2274840"/>
                <a:ext cx="431280" cy="936360"/>
              </a:xfrm>
              <a:custGeom>
                <a:avLst/>
                <a:gdLst/>
                <a:ahLst/>
                <a:rect l="l" t="t" r="r" b="b"/>
                <a:pathLst>
                  <a:path w="272" h="771">
                    <a:moveTo>
                      <a:pt x="227" y="0"/>
                    </a:moveTo>
                    <a:lnTo>
                      <a:pt x="0" y="726"/>
                    </a:lnTo>
                    <a:lnTo>
                      <a:pt x="182" y="771"/>
                    </a:lnTo>
                    <a:lnTo>
                      <a:pt x="272" y="363"/>
                    </a:lnTo>
                    <a:lnTo>
                      <a:pt x="227" y="0"/>
                    </a:lnTo>
                    <a:close/>
                  </a:path>
                </a:pathLst>
              </a:custGeom>
              <a:blipFill rotWithShape="0">
                <a:blip r:embed="rId3"/>
                <a:tile/>
              </a:blip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20" name="CustomShape 61"/>
              <p:cNvSpPr/>
              <p:nvPr/>
            </p:nvSpPr>
            <p:spPr>
              <a:xfrm flipH="1">
                <a:off x="6432480" y="2263680"/>
                <a:ext cx="431280" cy="936360"/>
              </a:xfrm>
              <a:custGeom>
                <a:avLst/>
                <a:gdLst/>
                <a:ahLst/>
                <a:rect l="l" t="t" r="r" b="b"/>
                <a:pathLst>
                  <a:path w="272" h="771">
                    <a:moveTo>
                      <a:pt x="227" y="0"/>
                    </a:moveTo>
                    <a:lnTo>
                      <a:pt x="0" y="726"/>
                    </a:lnTo>
                    <a:lnTo>
                      <a:pt x="182" y="771"/>
                    </a:lnTo>
                    <a:lnTo>
                      <a:pt x="272" y="363"/>
                    </a:lnTo>
                    <a:lnTo>
                      <a:pt x="227" y="0"/>
                    </a:lnTo>
                    <a:close/>
                  </a:path>
                </a:pathLst>
              </a:custGeom>
              <a:blipFill rotWithShape="0">
                <a:blip r:embed="rId4"/>
                <a:tile/>
              </a:blip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21" name="CustomShape 62"/>
              <p:cNvSpPr/>
              <p:nvPr/>
            </p:nvSpPr>
            <p:spPr>
              <a:xfrm>
                <a:off x="5086440" y="2436840"/>
                <a:ext cx="1800000" cy="364680"/>
              </a:xfrm>
              <a:prstGeom prst="rect">
                <a:avLst/>
              </a:prstGeom>
              <a:noFill/>
              <a:ln w="9360">
                <a:noFill/>
              </a:ln>
            </p:spPr>
            <p:style>
              <a:lnRef idx="0"/>
              <a:fillRef idx="0"/>
              <a:effectRef idx="0"/>
              <a:fontRef idx="minor"/>
            </p:style>
            <p:txBody>
              <a:bodyPr lIns="90000" rIns="90000" tIns="45000" bIns="45000"/>
              <a:p>
                <a:pPr algn="ctr">
                  <a:lnSpc>
                    <a:spcPct val="100000"/>
                  </a:lnSpc>
                  <a:spcBef>
                    <a:spcPts val="901"/>
                  </a:spcBef>
                </a:pPr>
                <a:r>
                  <a:rPr b="1" lang="ru-RU" sz="1800" spc="-1" strike="noStrike">
                    <a:solidFill>
                      <a:srgbClr val="009dd9"/>
                    </a:solidFill>
                    <a:latin typeface="Constantia"/>
                  </a:rPr>
                  <a:t>пассажиры</a:t>
                </a:r>
                <a:endParaRPr b="0" lang="ru-RU" sz="1800" spc="-1" strike="noStrike">
                  <a:latin typeface="Arial"/>
                </a:endParaRPr>
              </a:p>
            </p:txBody>
          </p:sp>
        </p:grpSp>
      </p:grpSp>
      <p:grpSp>
        <p:nvGrpSpPr>
          <p:cNvPr id="622" name="Group 63"/>
          <p:cNvGrpSpPr/>
          <p:nvPr/>
        </p:nvGrpSpPr>
        <p:grpSpPr>
          <a:xfrm>
            <a:off x="6588000" y="1556640"/>
            <a:ext cx="2160360" cy="3816720"/>
            <a:chOff x="6588000" y="1556640"/>
            <a:chExt cx="2160360" cy="3816720"/>
          </a:xfrm>
        </p:grpSpPr>
        <p:sp>
          <p:nvSpPr>
            <p:cNvPr id="623" name="CustomShape 64"/>
            <p:cNvSpPr/>
            <p:nvPr/>
          </p:nvSpPr>
          <p:spPr>
            <a:xfrm>
              <a:off x="6588000" y="490536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4" name="CustomShape 65"/>
            <p:cNvSpPr/>
            <p:nvPr/>
          </p:nvSpPr>
          <p:spPr>
            <a:xfrm>
              <a:off x="6756480" y="328464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5" name="CustomShape 66"/>
            <p:cNvSpPr/>
            <p:nvPr/>
          </p:nvSpPr>
          <p:spPr>
            <a:xfrm>
              <a:off x="6732720" y="249228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99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6" name="CustomShape 67"/>
            <p:cNvSpPr/>
            <p:nvPr/>
          </p:nvSpPr>
          <p:spPr>
            <a:xfrm flipH="1">
              <a:off x="8101080" y="4902120"/>
              <a:ext cx="647280" cy="468000"/>
            </a:xfrm>
            <a:custGeom>
              <a:avLst/>
              <a:gdLst/>
              <a:ahLst/>
              <a:rect l="l" t="t" r="r" b="b"/>
              <a:pathLst>
                <a:path w="1012" h="544">
                  <a:moveTo>
                    <a:pt x="695" y="68"/>
                  </a:moveTo>
                  <a:cubicBezTo>
                    <a:pt x="642" y="91"/>
                    <a:pt x="673" y="174"/>
                    <a:pt x="650" y="204"/>
                  </a:cubicBezTo>
                  <a:cubicBezTo>
                    <a:pt x="627" y="234"/>
                    <a:pt x="635" y="234"/>
                    <a:pt x="559" y="249"/>
                  </a:cubicBezTo>
                  <a:cubicBezTo>
                    <a:pt x="483" y="264"/>
                    <a:pt x="279" y="272"/>
                    <a:pt x="196" y="295"/>
                  </a:cubicBezTo>
                  <a:cubicBezTo>
                    <a:pt x="113" y="318"/>
                    <a:pt x="83" y="355"/>
                    <a:pt x="60" y="385"/>
                  </a:cubicBezTo>
                  <a:cubicBezTo>
                    <a:pt x="37" y="415"/>
                    <a:pt x="0" y="461"/>
                    <a:pt x="60" y="476"/>
                  </a:cubicBezTo>
                  <a:cubicBezTo>
                    <a:pt x="120" y="491"/>
                    <a:pt x="325" y="491"/>
                    <a:pt x="423" y="476"/>
                  </a:cubicBezTo>
                  <a:cubicBezTo>
                    <a:pt x="521" y="461"/>
                    <a:pt x="597" y="392"/>
                    <a:pt x="650" y="385"/>
                  </a:cubicBezTo>
                  <a:cubicBezTo>
                    <a:pt x="703" y="378"/>
                    <a:pt x="725" y="416"/>
                    <a:pt x="740" y="431"/>
                  </a:cubicBezTo>
                  <a:cubicBezTo>
                    <a:pt x="755" y="446"/>
                    <a:pt x="702" y="469"/>
                    <a:pt x="740" y="476"/>
                  </a:cubicBezTo>
                  <a:cubicBezTo>
                    <a:pt x="778" y="483"/>
                    <a:pt x="929" y="544"/>
                    <a:pt x="967" y="476"/>
                  </a:cubicBezTo>
                  <a:cubicBezTo>
                    <a:pt x="1005" y="408"/>
                    <a:pt x="1012" y="136"/>
                    <a:pt x="967" y="68"/>
                  </a:cubicBezTo>
                  <a:cubicBezTo>
                    <a:pt x="922" y="0"/>
                    <a:pt x="748" y="45"/>
                    <a:pt x="695" y="68"/>
                  </a:cubicBezTo>
                  <a:close/>
                </a:path>
              </a:pathLst>
            </a:custGeom>
            <a:solidFill>
              <a:schemeClr val="bg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7" name="CustomShape 68"/>
            <p:cNvSpPr/>
            <p:nvPr/>
          </p:nvSpPr>
          <p:spPr>
            <a:xfrm flipH="1">
              <a:off x="8316360" y="3284640"/>
              <a:ext cx="191880" cy="348840"/>
            </a:xfrm>
            <a:custGeom>
              <a:avLst/>
              <a:gdLst/>
              <a:ahLst/>
              <a:rect l="l" t="t" r="r" b="b"/>
              <a:pathLst>
                <a:path w="643" h="1082">
                  <a:moveTo>
                    <a:pt x="340" y="46"/>
                  </a:moveTo>
                  <a:cubicBezTo>
                    <a:pt x="193" y="257"/>
                    <a:pt x="46" y="469"/>
                    <a:pt x="23" y="635"/>
                  </a:cubicBezTo>
                  <a:cubicBezTo>
                    <a:pt x="0" y="801"/>
                    <a:pt x="129" y="1006"/>
                    <a:pt x="204" y="1044"/>
                  </a:cubicBezTo>
                  <a:cubicBezTo>
                    <a:pt x="279" y="1082"/>
                    <a:pt x="439" y="915"/>
                    <a:pt x="477" y="862"/>
                  </a:cubicBezTo>
                  <a:cubicBezTo>
                    <a:pt x="515" y="809"/>
                    <a:pt x="461" y="733"/>
                    <a:pt x="431" y="726"/>
                  </a:cubicBezTo>
                  <a:cubicBezTo>
                    <a:pt x="401" y="719"/>
                    <a:pt x="325" y="824"/>
                    <a:pt x="295" y="817"/>
                  </a:cubicBezTo>
                  <a:cubicBezTo>
                    <a:pt x="265" y="810"/>
                    <a:pt x="235" y="711"/>
                    <a:pt x="250" y="681"/>
                  </a:cubicBezTo>
                  <a:cubicBezTo>
                    <a:pt x="265" y="651"/>
                    <a:pt x="371" y="703"/>
                    <a:pt x="386" y="635"/>
                  </a:cubicBezTo>
                  <a:cubicBezTo>
                    <a:pt x="401" y="567"/>
                    <a:pt x="333" y="257"/>
                    <a:pt x="340" y="272"/>
                  </a:cubicBezTo>
                  <a:cubicBezTo>
                    <a:pt x="347" y="287"/>
                    <a:pt x="386" y="658"/>
                    <a:pt x="431" y="726"/>
                  </a:cubicBezTo>
                  <a:cubicBezTo>
                    <a:pt x="476" y="794"/>
                    <a:pt x="590" y="742"/>
                    <a:pt x="613" y="681"/>
                  </a:cubicBezTo>
                  <a:cubicBezTo>
                    <a:pt x="636" y="620"/>
                    <a:pt x="567" y="461"/>
                    <a:pt x="567" y="363"/>
                  </a:cubicBezTo>
                  <a:cubicBezTo>
                    <a:pt x="567" y="265"/>
                    <a:pt x="643" y="151"/>
                    <a:pt x="613" y="91"/>
                  </a:cubicBezTo>
                  <a:cubicBezTo>
                    <a:pt x="583" y="31"/>
                    <a:pt x="431" y="0"/>
                    <a:pt x="386" y="0"/>
                  </a:cubicBezTo>
                  <a:cubicBezTo>
                    <a:pt x="341" y="0"/>
                    <a:pt x="340" y="45"/>
                    <a:pt x="340" y="91"/>
                  </a:cubicBezTo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8" name="CustomShape 69"/>
            <p:cNvSpPr/>
            <p:nvPr/>
          </p:nvSpPr>
          <p:spPr>
            <a:xfrm>
              <a:off x="7043760" y="2252520"/>
              <a:ext cx="1128240" cy="1320480"/>
            </a:xfrm>
            <a:custGeom>
              <a:avLst/>
              <a:gdLst/>
              <a:ahLst/>
              <a:rect l="l" t="t" r="r" b="b"/>
              <a:pathLst>
                <a:path w="816" h="1059">
                  <a:moveTo>
                    <a:pt x="356" y="15"/>
                  </a:moveTo>
                  <a:cubicBezTo>
                    <a:pt x="243" y="30"/>
                    <a:pt x="76" y="53"/>
                    <a:pt x="38" y="197"/>
                  </a:cubicBezTo>
                  <a:cubicBezTo>
                    <a:pt x="0" y="341"/>
                    <a:pt x="23" y="749"/>
                    <a:pt x="129" y="877"/>
                  </a:cubicBezTo>
                  <a:cubicBezTo>
                    <a:pt x="235" y="1005"/>
                    <a:pt x="560" y="1059"/>
                    <a:pt x="673" y="968"/>
                  </a:cubicBezTo>
                  <a:cubicBezTo>
                    <a:pt x="786" y="877"/>
                    <a:pt x="802" y="477"/>
                    <a:pt x="809" y="333"/>
                  </a:cubicBezTo>
                  <a:cubicBezTo>
                    <a:pt x="816" y="189"/>
                    <a:pt x="794" y="159"/>
                    <a:pt x="718" y="106"/>
                  </a:cubicBezTo>
                  <a:cubicBezTo>
                    <a:pt x="642" y="53"/>
                    <a:pt x="469" y="0"/>
                    <a:pt x="356" y="15"/>
                  </a:cubicBezTo>
                  <a:close/>
                </a:path>
              </a:pathLst>
            </a:custGeom>
            <a:solidFill>
              <a:srgbClr val="ff99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9" name="CustomShape 70"/>
            <p:cNvSpPr/>
            <p:nvPr/>
          </p:nvSpPr>
          <p:spPr>
            <a:xfrm>
              <a:off x="7491240" y="1698480"/>
              <a:ext cx="345600" cy="711000"/>
            </a:xfrm>
            <a:custGeom>
              <a:avLst/>
              <a:gdLst/>
              <a:ahLst/>
              <a:rect l="l" t="t" r="r" b="b"/>
              <a:pathLst>
                <a:path w="218" h="448">
                  <a:moveTo>
                    <a:pt x="0" y="256"/>
                  </a:moveTo>
                  <a:cubicBezTo>
                    <a:pt x="14" y="315"/>
                    <a:pt x="9" y="375"/>
                    <a:pt x="30" y="433"/>
                  </a:cubicBezTo>
                  <a:cubicBezTo>
                    <a:pt x="84" y="428"/>
                    <a:pt x="147" y="448"/>
                    <a:pt x="192" y="418"/>
                  </a:cubicBezTo>
                  <a:cubicBezTo>
                    <a:pt x="218" y="401"/>
                    <a:pt x="158" y="288"/>
                    <a:pt x="140" y="270"/>
                  </a:cubicBezTo>
                  <a:cubicBezTo>
                    <a:pt x="119" y="0"/>
                    <a:pt x="167" y="77"/>
                    <a:pt x="89" y="130"/>
                  </a:cubicBezTo>
                  <a:cubicBezTo>
                    <a:pt x="65" y="178"/>
                    <a:pt x="24" y="207"/>
                    <a:pt x="0" y="256"/>
                  </a:cubicBezTo>
                  <a:close/>
                </a:path>
              </a:pathLst>
            </a:custGeom>
            <a:solidFill>
              <a:schemeClr val="tx2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630" name="Group 71"/>
            <p:cNvGrpSpPr/>
            <p:nvPr/>
          </p:nvGrpSpPr>
          <p:grpSpPr>
            <a:xfrm>
              <a:off x="7256520" y="1628640"/>
              <a:ext cx="556920" cy="647640"/>
              <a:chOff x="7256520" y="1628640"/>
              <a:chExt cx="556920" cy="647640"/>
            </a:xfrm>
          </p:grpSpPr>
          <p:sp>
            <p:nvSpPr>
              <p:cNvPr id="631" name="CustomShape 72"/>
              <p:cNvSpPr/>
              <p:nvPr/>
            </p:nvSpPr>
            <p:spPr>
              <a:xfrm>
                <a:off x="7256520" y="1642320"/>
                <a:ext cx="491760" cy="633960"/>
              </a:xfrm>
              <a:custGeom>
                <a:avLst/>
                <a:gdLst/>
                <a:ahLst/>
                <a:rect l="l" t="t" r="r" b="b"/>
                <a:pathLst>
                  <a:path w="1640" h="2082">
                    <a:moveTo>
                      <a:pt x="1182" y="29"/>
                    </a:moveTo>
                    <a:cubicBezTo>
                      <a:pt x="1053" y="16"/>
                      <a:pt x="949" y="0"/>
                      <a:pt x="820" y="7"/>
                    </a:cubicBezTo>
                    <a:cubicBezTo>
                      <a:pt x="777" y="15"/>
                      <a:pt x="738" y="29"/>
                      <a:pt x="695" y="36"/>
                    </a:cubicBezTo>
                    <a:cubicBezTo>
                      <a:pt x="648" y="52"/>
                      <a:pt x="580" y="53"/>
                      <a:pt x="539" y="81"/>
                    </a:cubicBezTo>
                    <a:cubicBezTo>
                      <a:pt x="508" y="102"/>
                      <a:pt x="445" y="126"/>
                      <a:pt x="407" y="140"/>
                    </a:cubicBezTo>
                    <a:cubicBezTo>
                      <a:pt x="384" y="162"/>
                      <a:pt x="357" y="172"/>
                      <a:pt x="333" y="192"/>
                    </a:cubicBezTo>
                    <a:cubicBezTo>
                      <a:pt x="285" y="232"/>
                      <a:pt x="337" y="198"/>
                      <a:pt x="288" y="228"/>
                    </a:cubicBezTo>
                    <a:cubicBezTo>
                      <a:pt x="244" y="290"/>
                      <a:pt x="268" y="267"/>
                      <a:pt x="222" y="302"/>
                    </a:cubicBezTo>
                    <a:cubicBezTo>
                      <a:pt x="211" y="335"/>
                      <a:pt x="177" y="356"/>
                      <a:pt x="155" y="384"/>
                    </a:cubicBezTo>
                    <a:cubicBezTo>
                      <a:pt x="123" y="426"/>
                      <a:pt x="118" y="474"/>
                      <a:pt x="89" y="516"/>
                    </a:cubicBezTo>
                    <a:cubicBezTo>
                      <a:pt x="91" y="543"/>
                      <a:pt x="76" y="579"/>
                      <a:pt x="96" y="598"/>
                    </a:cubicBezTo>
                    <a:cubicBezTo>
                      <a:pt x="159" y="657"/>
                      <a:pt x="212" y="565"/>
                      <a:pt x="170" y="627"/>
                    </a:cubicBezTo>
                    <a:cubicBezTo>
                      <a:pt x="158" y="718"/>
                      <a:pt x="129" y="833"/>
                      <a:pt x="185" y="915"/>
                    </a:cubicBezTo>
                    <a:cubicBezTo>
                      <a:pt x="202" y="968"/>
                      <a:pt x="185" y="1025"/>
                      <a:pt x="155" y="1070"/>
                    </a:cubicBezTo>
                    <a:cubicBezTo>
                      <a:pt x="136" y="1132"/>
                      <a:pt x="150" y="1102"/>
                      <a:pt x="111" y="1159"/>
                    </a:cubicBezTo>
                    <a:cubicBezTo>
                      <a:pt x="104" y="1170"/>
                      <a:pt x="101" y="1184"/>
                      <a:pt x="96" y="1196"/>
                    </a:cubicBezTo>
                    <a:cubicBezTo>
                      <a:pt x="80" y="1232"/>
                      <a:pt x="59" y="1267"/>
                      <a:pt x="37" y="1299"/>
                    </a:cubicBezTo>
                    <a:cubicBezTo>
                      <a:pt x="29" y="1323"/>
                      <a:pt x="0" y="1366"/>
                      <a:pt x="0" y="1366"/>
                    </a:cubicBezTo>
                    <a:cubicBezTo>
                      <a:pt x="63" y="1404"/>
                      <a:pt x="138" y="1410"/>
                      <a:pt x="207" y="1432"/>
                    </a:cubicBezTo>
                    <a:cubicBezTo>
                      <a:pt x="262" y="1470"/>
                      <a:pt x="214" y="1538"/>
                      <a:pt x="185" y="1580"/>
                    </a:cubicBezTo>
                    <a:cubicBezTo>
                      <a:pt x="187" y="1587"/>
                      <a:pt x="187" y="1597"/>
                      <a:pt x="192" y="1602"/>
                    </a:cubicBezTo>
                    <a:cubicBezTo>
                      <a:pt x="205" y="1615"/>
                      <a:pt x="237" y="1632"/>
                      <a:pt x="237" y="1632"/>
                    </a:cubicBezTo>
                    <a:cubicBezTo>
                      <a:pt x="250" y="1674"/>
                      <a:pt x="225" y="1705"/>
                      <a:pt x="274" y="1720"/>
                    </a:cubicBezTo>
                    <a:cubicBezTo>
                      <a:pt x="299" y="1737"/>
                      <a:pt x="355" y="1764"/>
                      <a:pt x="355" y="1764"/>
                    </a:cubicBezTo>
                    <a:cubicBezTo>
                      <a:pt x="377" y="1787"/>
                      <a:pt x="389" y="1812"/>
                      <a:pt x="407" y="1838"/>
                    </a:cubicBezTo>
                    <a:cubicBezTo>
                      <a:pt x="426" y="1936"/>
                      <a:pt x="466" y="2032"/>
                      <a:pt x="569" y="2067"/>
                    </a:cubicBezTo>
                    <a:cubicBezTo>
                      <a:pt x="607" y="2080"/>
                      <a:pt x="682" y="2080"/>
                      <a:pt x="709" y="2082"/>
                    </a:cubicBezTo>
                    <a:cubicBezTo>
                      <a:pt x="736" y="2078"/>
                      <a:pt x="821" y="2072"/>
                      <a:pt x="857" y="2052"/>
                    </a:cubicBezTo>
                    <a:cubicBezTo>
                      <a:pt x="881" y="2038"/>
                      <a:pt x="900" y="2016"/>
                      <a:pt x="923" y="2001"/>
                    </a:cubicBezTo>
                    <a:cubicBezTo>
                      <a:pt x="948" y="1984"/>
                      <a:pt x="980" y="1974"/>
                      <a:pt x="1005" y="1956"/>
                    </a:cubicBezTo>
                    <a:cubicBezTo>
                      <a:pt x="1047" y="1926"/>
                      <a:pt x="1080" y="1883"/>
                      <a:pt x="1123" y="1853"/>
                    </a:cubicBezTo>
                    <a:cubicBezTo>
                      <a:pt x="1153" y="1810"/>
                      <a:pt x="1120" y="1850"/>
                      <a:pt x="1167" y="1816"/>
                    </a:cubicBezTo>
                    <a:cubicBezTo>
                      <a:pt x="1200" y="1792"/>
                      <a:pt x="1180" y="1794"/>
                      <a:pt x="1211" y="1764"/>
                    </a:cubicBezTo>
                    <a:cubicBezTo>
                      <a:pt x="1239" y="1737"/>
                      <a:pt x="1270" y="1716"/>
                      <a:pt x="1293" y="1683"/>
                    </a:cubicBezTo>
                    <a:cubicBezTo>
                      <a:pt x="1314" y="1618"/>
                      <a:pt x="1280" y="1711"/>
                      <a:pt x="1322" y="1639"/>
                    </a:cubicBezTo>
                    <a:cubicBezTo>
                      <a:pt x="1327" y="1630"/>
                      <a:pt x="1326" y="1619"/>
                      <a:pt x="1330" y="1609"/>
                    </a:cubicBezTo>
                    <a:cubicBezTo>
                      <a:pt x="1338" y="1591"/>
                      <a:pt x="1351" y="1576"/>
                      <a:pt x="1359" y="1558"/>
                    </a:cubicBezTo>
                    <a:cubicBezTo>
                      <a:pt x="1373" y="1527"/>
                      <a:pt x="1378" y="1494"/>
                      <a:pt x="1389" y="1462"/>
                    </a:cubicBezTo>
                    <a:cubicBezTo>
                      <a:pt x="1402" y="1424"/>
                      <a:pt x="1398" y="1388"/>
                      <a:pt x="1433" y="1366"/>
                    </a:cubicBezTo>
                    <a:cubicBezTo>
                      <a:pt x="1450" y="1368"/>
                      <a:pt x="1468" y="1376"/>
                      <a:pt x="1485" y="1373"/>
                    </a:cubicBezTo>
                    <a:cubicBezTo>
                      <a:pt x="1512" y="1368"/>
                      <a:pt x="1516" y="1316"/>
                      <a:pt x="1529" y="1299"/>
                    </a:cubicBezTo>
                    <a:cubicBezTo>
                      <a:pt x="1542" y="1283"/>
                      <a:pt x="1561" y="1272"/>
                      <a:pt x="1573" y="1255"/>
                    </a:cubicBezTo>
                    <a:cubicBezTo>
                      <a:pt x="1585" y="1238"/>
                      <a:pt x="1598" y="1220"/>
                      <a:pt x="1610" y="1203"/>
                    </a:cubicBezTo>
                    <a:cubicBezTo>
                      <a:pt x="1628" y="1178"/>
                      <a:pt x="1630" y="1136"/>
                      <a:pt x="1640" y="1107"/>
                    </a:cubicBezTo>
                    <a:cubicBezTo>
                      <a:pt x="1623" y="973"/>
                      <a:pt x="1637" y="1017"/>
                      <a:pt x="1588" y="945"/>
                    </a:cubicBezTo>
                    <a:cubicBezTo>
                      <a:pt x="1546" y="950"/>
                      <a:pt x="1523" y="955"/>
                      <a:pt x="1485" y="967"/>
                    </a:cubicBezTo>
                    <a:cubicBezTo>
                      <a:pt x="1429" y="1023"/>
                      <a:pt x="1441" y="1001"/>
                      <a:pt x="1426" y="923"/>
                    </a:cubicBezTo>
                    <a:cubicBezTo>
                      <a:pt x="1401" y="938"/>
                      <a:pt x="1387" y="958"/>
                      <a:pt x="1359" y="967"/>
                    </a:cubicBezTo>
                    <a:cubicBezTo>
                      <a:pt x="1332" y="1007"/>
                      <a:pt x="1307" y="998"/>
                      <a:pt x="1256" y="1004"/>
                    </a:cubicBezTo>
                    <a:cubicBezTo>
                      <a:pt x="1240" y="960"/>
                      <a:pt x="1278" y="927"/>
                      <a:pt x="1293" y="886"/>
                    </a:cubicBezTo>
                    <a:cubicBezTo>
                      <a:pt x="1288" y="834"/>
                      <a:pt x="1288" y="782"/>
                      <a:pt x="1278" y="731"/>
                    </a:cubicBezTo>
                    <a:cubicBezTo>
                      <a:pt x="1271" y="697"/>
                      <a:pt x="1228" y="686"/>
                      <a:pt x="1204" y="672"/>
                    </a:cubicBezTo>
                    <a:cubicBezTo>
                      <a:pt x="1163" y="648"/>
                      <a:pt x="1129" y="619"/>
                      <a:pt x="1086" y="598"/>
                    </a:cubicBezTo>
                    <a:cubicBezTo>
                      <a:pt x="1059" y="571"/>
                      <a:pt x="1033" y="550"/>
                      <a:pt x="997" y="539"/>
                    </a:cubicBezTo>
                    <a:cubicBezTo>
                      <a:pt x="932" y="471"/>
                      <a:pt x="965" y="396"/>
                      <a:pt x="990" y="317"/>
                    </a:cubicBezTo>
                    <a:cubicBezTo>
                      <a:pt x="985" y="310"/>
                      <a:pt x="984" y="297"/>
                      <a:pt x="975" y="295"/>
                    </a:cubicBezTo>
                    <a:cubicBezTo>
                      <a:pt x="966" y="293"/>
                      <a:pt x="961" y="306"/>
                      <a:pt x="953" y="310"/>
                    </a:cubicBezTo>
                    <a:cubicBezTo>
                      <a:pt x="939" y="316"/>
                      <a:pt x="923" y="319"/>
                      <a:pt x="909" y="324"/>
                    </a:cubicBezTo>
                    <a:cubicBezTo>
                      <a:pt x="855" y="344"/>
                      <a:pt x="803" y="352"/>
                      <a:pt x="746" y="361"/>
                    </a:cubicBezTo>
                    <a:cubicBezTo>
                      <a:pt x="712" y="373"/>
                      <a:pt x="677" y="380"/>
                      <a:pt x="643" y="391"/>
                    </a:cubicBezTo>
                    <a:cubicBezTo>
                      <a:pt x="636" y="396"/>
                      <a:pt x="629" y="402"/>
                      <a:pt x="621" y="406"/>
                    </a:cubicBezTo>
                    <a:cubicBezTo>
                      <a:pt x="614" y="409"/>
                      <a:pt x="605" y="409"/>
                      <a:pt x="599" y="413"/>
                    </a:cubicBezTo>
                    <a:cubicBezTo>
                      <a:pt x="539" y="452"/>
                      <a:pt x="609" y="423"/>
                      <a:pt x="554" y="443"/>
                    </a:cubicBezTo>
                    <a:cubicBezTo>
                      <a:pt x="535" y="462"/>
                      <a:pt x="497" y="515"/>
                      <a:pt x="473" y="531"/>
                    </a:cubicBezTo>
                    <a:cubicBezTo>
                      <a:pt x="383" y="592"/>
                      <a:pt x="235" y="580"/>
                      <a:pt x="141" y="583"/>
                    </a:cubicBezTo>
                    <a:cubicBezTo>
                      <a:pt x="126" y="588"/>
                      <a:pt x="76" y="596"/>
                      <a:pt x="67" y="605"/>
                    </a:cubicBezTo>
                    <a:cubicBezTo>
                      <a:pt x="65" y="607"/>
                      <a:pt x="72" y="610"/>
                      <a:pt x="74" y="612"/>
                    </a:cubicBezTo>
                  </a:path>
                </a:pathLst>
              </a:cu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32" name="CustomShape 73"/>
              <p:cNvSpPr/>
              <p:nvPr/>
            </p:nvSpPr>
            <p:spPr>
              <a:xfrm>
                <a:off x="7258680" y="1628640"/>
                <a:ext cx="554760" cy="524880"/>
              </a:xfrm>
              <a:custGeom>
                <a:avLst/>
                <a:gdLst/>
                <a:ahLst/>
                <a:rect l="l" t="t" r="r" b="b"/>
                <a:pathLst>
                  <a:path w="1850" h="1498">
                    <a:moveTo>
                      <a:pt x="897" y="317"/>
                    </a:moveTo>
                    <a:cubicBezTo>
                      <a:pt x="824" y="330"/>
                      <a:pt x="755" y="352"/>
                      <a:pt x="683" y="369"/>
                    </a:cubicBezTo>
                    <a:cubicBezTo>
                      <a:pt x="647" y="387"/>
                      <a:pt x="611" y="396"/>
                      <a:pt x="572" y="406"/>
                    </a:cubicBezTo>
                    <a:cubicBezTo>
                      <a:pt x="556" y="417"/>
                      <a:pt x="536" y="423"/>
                      <a:pt x="520" y="435"/>
                    </a:cubicBezTo>
                    <a:cubicBezTo>
                      <a:pt x="472" y="469"/>
                      <a:pt x="408" y="541"/>
                      <a:pt x="343" y="546"/>
                    </a:cubicBezTo>
                    <a:cubicBezTo>
                      <a:pt x="289" y="550"/>
                      <a:pt x="235" y="551"/>
                      <a:pt x="181" y="554"/>
                    </a:cubicBezTo>
                    <a:cubicBezTo>
                      <a:pt x="127" y="571"/>
                      <a:pt x="86" y="588"/>
                      <a:pt x="18" y="546"/>
                    </a:cubicBezTo>
                    <a:cubicBezTo>
                      <a:pt x="0" y="535"/>
                      <a:pt x="48" y="517"/>
                      <a:pt x="63" y="502"/>
                    </a:cubicBezTo>
                    <a:cubicBezTo>
                      <a:pt x="87" y="479"/>
                      <a:pt x="100" y="459"/>
                      <a:pt x="114" y="428"/>
                    </a:cubicBezTo>
                    <a:cubicBezTo>
                      <a:pt x="145" y="357"/>
                      <a:pt x="164" y="241"/>
                      <a:pt x="247" y="214"/>
                    </a:cubicBezTo>
                    <a:cubicBezTo>
                      <a:pt x="254" y="207"/>
                      <a:pt x="261" y="198"/>
                      <a:pt x="269" y="192"/>
                    </a:cubicBezTo>
                    <a:cubicBezTo>
                      <a:pt x="278" y="186"/>
                      <a:pt x="290" y="184"/>
                      <a:pt x="299" y="177"/>
                    </a:cubicBezTo>
                    <a:cubicBezTo>
                      <a:pt x="306" y="171"/>
                      <a:pt x="307" y="161"/>
                      <a:pt x="314" y="155"/>
                    </a:cubicBezTo>
                    <a:cubicBezTo>
                      <a:pt x="331" y="141"/>
                      <a:pt x="361" y="136"/>
                      <a:pt x="380" y="125"/>
                    </a:cubicBezTo>
                    <a:cubicBezTo>
                      <a:pt x="428" y="98"/>
                      <a:pt x="437" y="77"/>
                      <a:pt x="491" y="59"/>
                    </a:cubicBezTo>
                    <a:cubicBezTo>
                      <a:pt x="515" y="35"/>
                      <a:pt x="541" y="24"/>
                      <a:pt x="565" y="0"/>
                    </a:cubicBezTo>
                    <a:cubicBezTo>
                      <a:pt x="888" y="4"/>
                      <a:pt x="982" y="0"/>
                      <a:pt x="1222" y="22"/>
                    </a:cubicBezTo>
                    <a:cubicBezTo>
                      <a:pt x="1271" y="31"/>
                      <a:pt x="1311" y="39"/>
                      <a:pt x="1362" y="44"/>
                    </a:cubicBezTo>
                    <a:cubicBezTo>
                      <a:pt x="1390" y="50"/>
                      <a:pt x="1416" y="59"/>
                      <a:pt x="1443" y="66"/>
                    </a:cubicBezTo>
                    <a:cubicBezTo>
                      <a:pt x="1477" y="90"/>
                      <a:pt x="1510" y="121"/>
                      <a:pt x="1547" y="140"/>
                    </a:cubicBezTo>
                    <a:cubicBezTo>
                      <a:pt x="1560" y="179"/>
                      <a:pt x="1614" y="195"/>
                      <a:pt x="1650" y="214"/>
                    </a:cubicBezTo>
                    <a:cubicBezTo>
                      <a:pt x="1697" y="239"/>
                      <a:pt x="1720" y="285"/>
                      <a:pt x="1739" y="332"/>
                    </a:cubicBezTo>
                    <a:cubicBezTo>
                      <a:pt x="1743" y="470"/>
                      <a:pt x="1742" y="546"/>
                      <a:pt x="1761" y="664"/>
                    </a:cubicBezTo>
                    <a:cubicBezTo>
                      <a:pt x="1766" y="817"/>
                      <a:pt x="1765" y="853"/>
                      <a:pt x="1783" y="967"/>
                    </a:cubicBezTo>
                    <a:cubicBezTo>
                      <a:pt x="1788" y="1029"/>
                      <a:pt x="1793" y="1090"/>
                      <a:pt x="1798" y="1152"/>
                    </a:cubicBezTo>
                    <a:cubicBezTo>
                      <a:pt x="1805" y="1243"/>
                      <a:pt x="1794" y="1365"/>
                      <a:pt x="1850" y="1447"/>
                    </a:cubicBezTo>
                    <a:cubicBezTo>
                      <a:pt x="1845" y="1462"/>
                      <a:pt x="1849" y="1485"/>
                      <a:pt x="1835" y="1491"/>
                    </a:cubicBezTo>
                    <a:cubicBezTo>
                      <a:pt x="1819" y="1498"/>
                      <a:pt x="1800" y="1483"/>
                      <a:pt x="1783" y="1477"/>
                    </a:cubicBezTo>
                    <a:cubicBezTo>
                      <a:pt x="1736" y="1460"/>
                      <a:pt x="1694" y="1426"/>
                      <a:pt x="1650" y="1403"/>
                    </a:cubicBezTo>
                    <a:cubicBezTo>
                      <a:pt x="1638" y="1397"/>
                      <a:pt x="1625" y="1394"/>
                      <a:pt x="1613" y="1388"/>
                    </a:cubicBezTo>
                    <a:cubicBezTo>
                      <a:pt x="1597" y="1379"/>
                      <a:pt x="1569" y="1358"/>
                      <a:pt x="1569" y="1358"/>
                    </a:cubicBezTo>
                    <a:cubicBezTo>
                      <a:pt x="1526" y="1294"/>
                      <a:pt x="1584" y="1374"/>
                      <a:pt x="1532" y="1322"/>
                    </a:cubicBezTo>
                    <a:cubicBezTo>
                      <a:pt x="1518" y="1308"/>
                      <a:pt x="1509" y="1291"/>
                      <a:pt x="1495" y="1277"/>
                    </a:cubicBezTo>
                    <a:cubicBezTo>
                      <a:pt x="1485" y="1245"/>
                      <a:pt x="1506" y="1224"/>
                      <a:pt x="1532" y="1203"/>
                    </a:cubicBezTo>
                    <a:cubicBezTo>
                      <a:pt x="1546" y="1192"/>
                      <a:pt x="1576" y="1174"/>
                      <a:pt x="1576" y="1174"/>
                    </a:cubicBezTo>
                    <a:cubicBezTo>
                      <a:pt x="1630" y="1095"/>
                      <a:pt x="1575" y="998"/>
                      <a:pt x="1554" y="915"/>
                    </a:cubicBezTo>
                    <a:cubicBezTo>
                      <a:pt x="1493" y="926"/>
                      <a:pt x="1522" y="915"/>
                      <a:pt x="1466" y="952"/>
                    </a:cubicBezTo>
                    <a:lnTo>
                      <a:pt x="1466" y="952"/>
                    </a:lnTo>
                    <a:cubicBezTo>
                      <a:pt x="1437" y="960"/>
                      <a:pt x="1410" y="966"/>
                      <a:pt x="1384" y="982"/>
                    </a:cubicBezTo>
                    <a:cubicBezTo>
                      <a:pt x="1369" y="991"/>
                      <a:pt x="1357" y="1008"/>
                      <a:pt x="1340" y="1011"/>
                    </a:cubicBezTo>
                    <a:cubicBezTo>
                      <a:pt x="1277" y="1023"/>
                      <a:pt x="1311" y="1017"/>
                      <a:pt x="1237" y="1026"/>
                    </a:cubicBezTo>
                    <a:cubicBezTo>
                      <a:pt x="1215" y="1021"/>
                      <a:pt x="1191" y="1020"/>
                      <a:pt x="1170" y="1011"/>
                    </a:cubicBezTo>
                    <a:cubicBezTo>
                      <a:pt x="1162" y="1007"/>
                      <a:pt x="1156" y="998"/>
                      <a:pt x="1155" y="989"/>
                    </a:cubicBezTo>
                    <a:cubicBezTo>
                      <a:pt x="1152" y="933"/>
                      <a:pt x="1168" y="860"/>
                      <a:pt x="1185" y="805"/>
                    </a:cubicBezTo>
                    <a:cubicBezTo>
                      <a:pt x="1170" y="725"/>
                      <a:pt x="1165" y="688"/>
                      <a:pt x="1089" y="657"/>
                    </a:cubicBezTo>
                    <a:cubicBezTo>
                      <a:pt x="1056" y="624"/>
                      <a:pt x="1014" y="612"/>
                      <a:pt x="971" y="598"/>
                    </a:cubicBezTo>
                    <a:cubicBezTo>
                      <a:pt x="937" y="573"/>
                      <a:pt x="916" y="539"/>
                      <a:pt x="882" y="517"/>
                    </a:cubicBezTo>
                    <a:cubicBezTo>
                      <a:pt x="877" y="502"/>
                      <a:pt x="869" y="488"/>
                      <a:pt x="867" y="472"/>
                    </a:cubicBezTo>
                    <a:cubicBezTo>
                      <a:pt x="843" y="313"/>
                      <a:pt x="904" y="325"/>
                      <a:pt x="816" y="325"/>
                    </a:cubicBezTo>
                  </a:path>
                </a:pathLst>
              </a:custGeom>
              <a:solidFill>
                <a:schemeClr val="bg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  <p:sp>
          <p:nvSpPr>
            <p:cNvPr id="633" name="CustomShape 74"/>
            <p:cNvSpPr/>
            <p:nvPr/>
          </p:nvSpPr>
          <p:spPr>
            <a:xfrm>
              <a:off x="6854760" y="3429000"/>
              <a:ext cx="1584000" cy="1726920"/>
            </a:xfrm>
            <a:custGeom>
              <a:avLst/>
              <a:gdLst/>
              <a:ahLst/>
              <a:rect l="l" t="t" r="r" b="b"/>
              <a:pathLst>
                <a:path w="998" h="952">
                  <a:moveTo>
                    <a:pt x="272" y="0"/>
                  </a:moveTo>
                  <a:lnTo>
                    <a:pt x="0" y="907"/>
                  </a:lnTo>
                  <a:lnTo>
                    <a:pt x="272" y="952"/>
                  </a:lnTo>
                  <a:lnTo>
                    <a:pt x="499" y="227"/>
                  </a:lnTo>
                  <a:lnTo>
                    <a:pt x="726" y="952"/>
                  </a:lnTo>
                  <a:lnTo>
                    <a:pt x="998" y="907"/>
                  </a:lnTo>
                  <a:lnTo>
                    <a:pt x="726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rgbClr val="ff99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4" name="CustomShape 75"/>
            <p:cNvSpPr/>
            <p:nvPr/>
          </p:nvSpPr>
          <p:spPr>
            <a:xfrm flipH="1">
              <a:off x="8089920" y="2481120"/>
              <a:ext cx="431280" cy="936360"/>
            </a:xfrm>
            <a:custGeom>
              <a:avLst/>
              <a:gdLst/>
              <a:ahLst/>
              <a:rect l="l" t="t" r="r" b="b"/>
              <a:pathLst>
                <a:path w="272" h="771">
                  <a:moveTo>
                    <a:pt x="227" y="0"/>
                  </a:moveTo>
                  <a:lnTo>
                    <a:pt x="0" y="726"/>
                  </a:lnTo>
                  <a:lnTo>
                    <a:pt x="182" y="771"/>
                  </a:lnTo>
                  <a:lnTo>
                    <a:pt x="272" y="363"/>
                  </a:lnTo>
                  <a:lnTo>
                    <a:pt x="227" y="0"/>
                  </a:lnTo>
                  <a:close/>
                </a:path>
              </a:pathLst>
            </a:custGeom>
            <a:solidFill>
              <a:srgbClr val="ff99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5" name="CustomShape 76"/>
            <p:cNvSpPr/>
            <p:nvPr/>
          </p:nvSpPr>
          <p:spPr>
            <a:xfrm rot="5400000">
              <a:off x="7323480" y="1413000"/>
              <a:ext cx="360000" cy="647280"/>
            </a:xfrm>
            <a:prstGeom prst="moon">
              <a:avLst>
                <a:gd name="adj" fmla="val 87500"/>
              </a:avLst>
            </a:prstGeom>
            <a:solidFill>
              <a:schemeClr val="tx1"/>
            </a:solidFill>
            <a:ln w="9360">
              <a:solidFill>
                <a:schemeClr val="tx1"/>
              </a:solidFill>
              <a:miter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6" name="CustomShape 77"/>
            <p:cNvSpPr/>
            <p:nvPr/>
          </p:nvSpPr>
          <p:spPr>
            <a:xfrm>
              <a:off x="6732720" y="2637000"/>
              <a:ext cx="1800000" cy="639000"/>
            </a:xfrm>
            <a:prstGeom prst="rect">
              <a:avLst/>
            </a:prstGeom>
            <a:noFill/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lIns="90000" rIns="90000" tIns="45000" bIns="45000"/>
            <a:p>
              <a:pPr algn="ctr">
                <a:lnSpc>
                  <a:spcPct val="100000"/>
                </a:lnSpc>
                <a:spcBef>
                  <a:spcPts val="901"/>
                </a:spcBef>
              </a:pPr>
              <a:r>
                <a:rPr b="1" lang="ru-RU" sz="1800" spc="-1" strike="noStrike">
                  <a:solidFill>
                    <a:srgbClr val="04617b"/>
                  </a:solidFill>
                  <a:latin typeface="Constantia"/>
                </a:rPr>
                <a:t>дорожные рабочие</a:t>
              </a:r>
              <a:endParaRPr b="0" lang="ru-RU" sz="1800" spc="-1" strike="noStrike">
                <a:latin typeface="Arial"/>
              </a:endParaRPr>
            </a:p>
          </p:txBody>
        </p:sp>
      </p:grp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81" dur="indefinite" restart="never" nodeType="tmRoot">
          <p:childTnLst>
            <p:seq>
              <p:cTn id="182" dur="indefinite" nodeType="mainSeq"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7" dur="20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8" dur="2000" fill="hold"/>
                                        <p:tgtEl>
                                          <p:spTgt spid="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89" dur="20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2000"/>
                            </p:stCondLst>
                            <p:childTnLst>
                              <p:par>
                                <p:cTn id="191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3" dur="2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4" dur="2000" fill="hold"/>
                                        <p:tgtEl>
                                          <p:spTgt spid="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95" dur="2000"/>
                                        <p:tgtEl>
                                          <p:spTgt spid="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4000"/>
                            </p:stCondLst>
                            <p:childTnLst>
                              <p:par>
                                <p:cTn id="197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9" dur="2000" fill="hold"/>
                                        <p:tgtEl>
                                          <p:spTgt spid="5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0" dur="2000" fill="hold"/>
                                        <p:tgtEl>
                                          <p:spTgt spid="5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01" dur="2000"/>
                                        <p:tgtEl>
                                          <p:spTgt spid="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6000"/>
                            </p:stCondLst>
                            <p:childTnLst>
                              <p:par>
                                <p:cTn id="203" nodeType="afterEffect" fill="hold" presetClass="entr" presetID="5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5" dur="10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6" dur="10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07" dur="10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7000"/>
                            </p:stCondLst>
                            <p:childTnLst>
                              <p:par>
                                <p:cTn id="209" nodeType="afterEffect" fill="hold" presetClass="entr" presetID="16" presetSubtype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arn(outHorizontal)" transition="in">
                                      <p:cBhvr additive="repl">
                                        <p:cTn id="211" dur="500"/>
                                        <p:tgtEl>
                                          <p:spTgt spid="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7500"/>
                            </p:stCondLst>
                            <p:childTnLst>
                              <p:par>
                                <p:cTn id="213" nodeType="afterEffect" fill="hold" presetClass="entr" presetID="3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5" dur="20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6" dur="20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7" dur="2000" fill="hold"/>
                                        <p:tgtEl>
                                          <p:spTgt spid="5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9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18" dur="20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nodeType="with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21" dur="20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7" name="Group 1"/>
          <p:cNvGrpSpPr/>
          <p:nvPr/>
        </p:nvGrpSpPr>
        <p:grpSpPr>
          <a:xfrm>
            <a:off x="7596360" y="4005360"/>
            <a:ext cx="1080720" cy="2736360"/>
            <a:chOff x="7596360" y="4005360"/>
            <a:chExt cx="1080720" cy="2736360"/>
          </a:xfrm>
        </p:grpSpPr>
        <p:sp>
          <p:nvSpPr>
            <p:cNvPr id="638" name="CustomShape 2"/>
            <p:cNvSpPr/>
            <p:nvPr/>
          </p:nvSpPr>
          <p:spPr>
            <a:xfrm>
              <a:off x="7596360" y="4005360"/>
              <a:ext cx="1080720" cy="2736360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b2b2b2"/>
                </a:gs>
                <a:gs pos="100000">
                  <a:srgbClr val="000000"/>
                </a:gs>
              </a:gsLst>
              <a:lin ang="0"/>
            </a:gradFill>
            <a:ln w="9360">
              <a:noFill/>
            </a:ln>
            <a:scene3d>
              <a:camera prst="legacyPerspectiveTopRight"/>
              <a:lightRig dir="b" rig="legacyFlat3"/>
            </a:scene3d>
            <a:sp3d extrusionH="887400" prstMaterial="legacyMetal">
              <a:bevelT prst="angle" w="13500" h="13500"/>
              <a:bevelB prst="angle" w="13500" h="13500"/>
              <a:extrusionClr>
                <a:srgbClr val="b2b2b2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639" name="CustomShape 3"/>
            <p:cNvSpPr/>
            <p:nvPr/>
          </p:nvSpPr>
          <p:spPr>
            <a:xfrm>
              <a:off x="7775640" y="4179960"/>
              <a:ext cx="681840" cy="627120"/>
            </a:xfrm>
            <a:prstGeom prst="ellipse">
              <a:avLst/>
            </a:prstGeom>
            <a:gradFill rotWithShape="0">
              <a:gsLst>
                <a:gs pos="0">
                  <a:schemeClr val="hlink"/>
                </a:gs>
                <a:gs pos="100000">
                  <a:schemeClr val="hlink">
                    <a:gamma val="-1"/>
                    <a:shade val="0"/>
                    <a:invGamma val="-1"/>
                  </a:schemeClr>
                </a:gs>
              </a:gsLst>
              <a:lin ang="0"/>
            </a:gradFill>
            <a:ln w="9360">
              <a:noFill/>
            </a:ln>
            <a:scene3d>
              <a:camera prst="legacyPerspectiveTopRight"/>
              <a:lightRig dir="b" rig="legacyFlat3"/>
            </a:scene3d>
            <a:sp3d extrusionH="176200" prstMaterial="legacyMatte">
              <a:bevelT prst="angle" w="13500" h="13500"/>
              <a:bevelB prst="angle" w="13500" h="13500"/>
              <a:extrusionClr>
                <a:schemeClr val="hlink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640" name="CustomShape 4"/>
            <p:cNvSpPr/>
            <p:nvPr/>
          </p:nvSpPr>
          <p:spPr>
            <a:xfrm>
              <a:off x="7766640" y="5031000"/>
              <a:ext cx="681840" cy="627120"/>
            </a:xfrm>
            <a:prstGeom prst="ellipse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 val="-1"/>
                    <a:shade val="0"/>
                    <a:invGamma val="-1"/>
                  </a:schemeClr>
                </a:gs>
              </a:gsLst>
              <a:lin ang="0"/>
            </a:gradFill>
            <a:ln w="9360">
              <a:noFill/>
            </a:ln>
            <a:scene3d>
              <a:camera prst="legacyPerspectiveTopRight"/>
              <a:lightRig dir="b" rig="legacyFlat3"/>
            </a:scene3d>
            <a:sp3d extrusionH="176200" prstMaterial="legacyMatte">
              <a:bevelT prst="angle" w="13500" h="13500"/>
              <a:bevelB prst="angle" w="13500" h="13500"/>
              <a:extrusionClr>
                <a:schemeClr val="accent2"/>
              </a:extrusionClr>
            </a:sp3d>
          </p:spPr>
          <p:style>
            <a:lnRef idx="0"/>
            <a:fillRef idx="0"/>
            <a:effectRef idx="0"/>
            <a:fontRef idx="minor"/>
          </p:style>
        </p:sp>
        <p:sp>
          <p:nvSpPr>
            <p:cNvPr id="641" name="CustomShape 5"/>
            <p:cNvSpPr/>
            <p:nvPr/>
          </p:nvSpPr>
          <p:spPr>
            <a:xfrm>
              <a:off x="7766640" y="5896080"/>
              <a:ext cx="681840" cy="627120"/>
            </a:xfrm>
            <a:prstGeom prst="ellipse">
              <a:avLst/>
            </a:prstGeom>
            <a:gradFill rotWithShape="0">
              <a:gsLst>
                <a:gs pos="0">
                  <a:srgbClr val="009900"/>
                </a:gs>
                <a:gs pos="100000">
                  <a:srgbClr val="000000"/>
                </a:gs>
              </a:gsLst>
              <a:lin ang="0"/>
            </a:gradFill>
            <a:ln w="9360">
              <a:noFill/>
            </a:ln>
            <a:scene3d>
              <a:camera prst="legacyPerspectiveTopRight"/>
              <a:lightRig dir="b" rig="legacyFlat3"/>
            </a:scene3d>
            <a:sp3d extrusionH="176200" prstMaterial="legacyMatte">
              <a:bevelT prst="angle" w="13500" h="13500"/>
              <a:bevelB prst="angle" w="13500" h="13500"/>
              <a:extrusionClr>
                <a:srgbClr val="009900"/>
              </a:extrusionClr>
            </a:sp3d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42" name="CustomShape 6"/>
          <p:cNvSpPr/>
          <p:nvPr/>
        </p:nvSpPr>
        <p:spPr>
          <a:xfrm>
            <a:off x="4067280" y="4248000"/>
            <a:ext cx="3673080" cy="474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3300"/>
                </a:solidFill>
                <a:latin typeface="Constantia"/>
              </a:rPr>
              <a:t>Красный сигнал светофора        </a:t>
            </a:r>
            <a:r>
              <a:rPr b="1" lang="ru-RU" sz="1800" spc="-1" strike="noStrike">
                <a:solidFill>
                  <a:srgbClr val="ff3300"/>
                </a:solidFill>
                <a:latin typeface="Constantia"/>
              </a:rPr>
              <a:t>ЗАПРЕЩАЮЩИЙ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3" name="CustomShape 7"/>
          <p:cNvSpPr/>
          <p:nvPr/>
        </p:nvSpPr>
        <p:spPr>
          <a:xfrm>
            <a:off x="4068720" y="5141880"/>
            <a:ext cx="3311280" cy="474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00"/>
                </a:solidFill>
                <a:latin typeface="Constantia"/>
              </a:rPr>
              <a:t>Желтый сигнал светофора        </a:t>
            </a:r>
            <a:r>
              <a:rPr b="1" lang="ru-RU" sz="1800" spc="-1" strike="noStrike">
                <a:solidFill>
                  <a:srgbClr val="ffff00"/>
                </a:solidFill>
                <a:latin typeface="Constantia"/>
              </a:rPr>
              <a:t>ПРЕДУПРЕЖДАЮЩИЙ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4" name="CustomShape 8"/>
          <p:cNvSpPr/>
          <p:nvPr/>
        </p:nvSpPr>
        <p:spPr>
          <a:xfrm>
            <a:off x="4067280" y="6021360"/>
            <a:ext cx="3528720" cy="474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00ff00"/>
                </a:solidFill>
                <a:latin typeface="Constantia"/>
              </a:rPr>
              <a:t>Зеленый сигнал светофора         </a:t>
            </a:r>
            <a:r>
              <a:rPr b="1" lang="ru-RU" sz="1800" spc="-1" strike="noStrike">
                <a:solidFill>
                  <a:srgbClr val="00ff00"/>
                </a:solidFill>
                <a:latin typeface="Constantia"/>
              </a:rPr>
              <a:t>РАЗРЕШАЮЩИЙ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645" name="Picture 13" descr=""/>
          <p:cNvPicPr/>
          <p:nvPr/>
        </p:nvPicPr>
        <p:blipFill>
          <a:blip r:embed="rId1"/>
          <a:stretch/>
        </p:blipFill>
        <p:spPr>
          <a:xfrm>
            <a:off x="250920" y="4581360"/>
            <a:ext cx="3384360" cy="2160360"/>
          </a:xfrm>
          <a:prstGeom prst="rect">
            <a:avLst/>
          </a:prstGeom>
          <a:ln w="9360">
            <a:noFill/>
          </a:ln>
        </p:spPr>
      </p:pic>
      <p:sp>
        <p:nvSpPr>
          <p:cNvPr id="646" name="CustomShape 9"/>
          <p:cNvSpPr/>
          <p:nvPr/>
        </p:nvSpPr>
        <p:spPr>
          <a:xfrm>
            <a:off x="119160" y="189000"/>
            <a:ext cx="8892720" cy="5166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7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00"/>
                </a:solidFill>
                <a:latin typeface="Constantia"/>
              </a:rPr>
              <a:t>Для обеспечения дорожного движения и его регулирования используются 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647" name="CustomShape 10"/>
          <p:cNvSpPr/>
          <p:nvPr/>
        </p:nvSpPr>
        <p:spPr>
          <a:xfrm>
            <a:off x="6167520" y="1339920"/>
            <a:ext cx="2520720" cy="360000"/>
          </a:xfrm>
          <a:prstGeom prst="rect">
            <a:avLst/>
          </a:prstGeom>
          <a:solidFill>
            <a:srgbClr val="5c002e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пешеходные дорожки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8" name="CustomShape 11"/>
          <p:cNvSpPr/>
          <p:nvPr/>
        </p:nvSpPr>
        <p:spPr>
          <a:xfrm>
            <a:off x="3276720" y="1339920"/>
            <a:ext cx="2520720" cy="360000"/>
          </a:xfrm>
          <a:prstGeom prst="rect">
            <a:avLst/>
          </a:prstGeom>
          <a:solidFill>
            <a:srgbClr val="cc0066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посадочные площадки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49" name="CustomShape 12"/>
          <p:cNvSpPr/>
          <p:nvPr/>
        </p:nvSpPr>
        <p:spPr>
          <a:xfrm>
            <a:off x="466560" y="1339920"/>
            <a:ext cx="2520720" cy="360000"/>
          </a:xfrm>
          <a:prstGeom prst="rect">
            <a:avLst/>
          </a:prstGeom>
          <a:solidFill>
            <a:srgbClr val="ff9933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дорожная разметка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0" name="CustomShape 13"/>
          <p:cNvSpPr/>
          <p:nvPr/>
        </p:nvSpPr>
        <p:spPr>
          <a:xfrm>
            <a:off x="6831000" y="708120"/>
            <a:ext cx="1872720" cy="323640"/>
          </a:xfrm>
          <a:prstGeom prst="rect">
            <a:avLst/>
          </a:pr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04617b"/>
                </a:solidFill>
                <a:latin typeface="Constantia"/>
              </a:rPr>
              <a:t>ограждения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1" name="CustomShape 14"/>
          <p:cNvSpPr/>
          <p:nvPr/>
        </p:nvSpPr>
        <p:spPr>
          <a:xfrm>
            <a:off x="4687920" y="703440"/>
            <a:ext cx="1872720" cy="323640"/>
          </a:xfrm>
          <a:prstGeom prst="rect">
            <a:avLst/>
          </a:prstGeom>
          <a:solidFill>
            <a:srgbClr val="0099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регулировщики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2" name="CustomShape 15"/>
          <p:cNvSpPr/>
          <p:nvPr/>
        </p:nvSpPr>
        <p:spPr>
          <a:xfrm>
            <a:off x="2544840" y="692280"/>
            <a:ext cx="1872720" cy="323640"/>
          </a:xfrm>
          <a:prstGeom prst="rect">
            <a:avLst/>
          </a:prstGeom>
          <a:solidFill>
            <a:srgbClr val="6600cc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дорожные знаки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3" name="CustomShape 16"/>
          <p:cNvSpPr/>
          <p:nvPr/>
        </p:nvSpPr>
        <p:spPr>
          <a:xfrm>
            <a:off x="457200" y="692280"/>
            <a:ext cx="1872720" cy="323640"/>
          </a:xfrm>
          <a:prstGeom prst="rect">
            <a:avLst/>
          </a:pr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 algn="ctr">
              <a:lnSpc>
                <a:spcPct val="100000"/>
              </a:lnSpc>
              <a:spcBef>
                <a:spcPts val="901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светофоры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4" name="CustomShape 17"/>
          <p:cNvSpPr/>
          <p:nvPr/>
        </p:nvSpPr>
        <p:spPr>
          <a:xfrm>
            <a:off x="-22320" y="1944720"/>
            <a:ext cx="9324720" cy="474120"/>
          </a:xfrm>
          <a:prstGeom prst="rect">
            <a:avLst/>
          </a:prstGeom>
          <a:solidFill>
            <a:schemeClr val="tx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70000"/>
              </a:lnSpc>
              <a:spcBef>
                <a:spcPts val="360"/>
              </a:spcBef>
            </a:pPr>
            <a:r>
              <a:rPr b="1" lang="ru-RU" sz="1800" spc="-1" strike="noStrike">
                <a:solidFill>
                  <a:srgbClr val="04617b"/>
                </a:solidFill>
                <a:latin typeface="Constantia"/>
              </a:rPr>
              <a:t>Для обеспечения  движения  пешеходов и его регулирования используются                светофоры с двухцветной сигнализацией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5" name="CustomShape 18"/>
          <p:cNvSpPr/>
          <p:nvPr/>
        </p:nvSpPr>
        <p:spPr>
          <a:xfrm>
            <a:off x="468360" y="2563920"/>
            <a:ext cx="3887280" cy="1080720"/>
          </a:xfrm>
          <a:prstGeom prst="rect">
            <a:avLst/>
          </a:pr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Красный силуэт стоящего человека запрещает проход, зеленый силуэт «идущего» человека разрешает проход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6" name="CustomShape 19"/>
          <p:cNvSpPr/>
          <p:nvPr/>
        </p:nvSpPr>
        <p:spPr>
          <a:xfrm>
            <a:off x="4643280" y="2576520"/>
            <a:ext cx="3024000" cy="1080720"/>
          </a:xfrm>
          <a:prstGeom prst="rect">
            <a:avLst/>
          </a:prstGeom>
          <a:solidFill>
            <a:srgbClr val="00ff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 anchorCtr="1"/>
          <a:p>
            <a:pPr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04617b"/>
                </a:solidFill>
                <a:latin typeface="Constantia"/>
              </a:rPr>
              <a:t>Мигание зеленого сигнала светофора свидетельствует о скором окончании разрешенного времени для перехода.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57" name="CustomShape 20"/>
          <p:cNvSpPr/>
          <p:nvPr/>
        </p:nvSpPr>
        <p:spPr>
          <a:xfrm>
            <a:off x="7740720" y="4149720"/>
            <a:ext cx="826560" cy="826560"/>
          </a:xfrm>
          <a:prstGeom prst="ellipse">
            <a:avLst/>
          </a:prstGeom>
          <a:solidFill>
            <a:srgbClr val="ff00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8" name="CustomShape 21"/>
          <p:cNvSpPr/>
          <p:nvPr/>
        </p:nvSpPr>
        <p:spPr>
          <a:xfrm>
            <a:off x="7740720" y="5013360"/>
            <a:ext cx="826560" cy="826560"/>
          </a:xfrm>
          <a:prstGeom prst="ellipse">
            <a:avLst/>
          </a:prstGeom>
          <a:solidFill>
            <a:srgbClr val="ffff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59" name="CustomShape 22"/>
          <p:cNvSpPr/>
          <p:nvPr/>
        </p:nvSpPr>
        <p:spPr>
          <a:xfrm>
            <a:off x="7740720" y="5805360"/>
            <a:ext cx="826560" cy="826560"/>
          </a:xfrm>
          <a:prstGeom prst="ellipse">
            <a:avLst/>
          </a:prstGeom>
          <a:solidFill>
            <a:srgbClr val="00ff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660" name="Group 23"/>
          <p:cNvGrpSpPr/>
          <p:nvPr/>
        </p:nvGrpSpPr>
        <p:grpSpPr>
          <a:xfrm>
            <a:off x="1547640" y="3500280"/>
            <a:ext cx="1323720" cy="1323720"/>
            <a:chOff x="1547640" y="3500280"/>
            <a:chExt cx="1323720" cy="1323720"/>
          </a:xfrm>
        </p:grpSpPr>
        <p:sp>
          <p:nvSpPr>
            <p:cNvPr id="661" name="CustomShape 24"/>
            <p:cNvSpPr/>
            <p:nvPr/>
          </p:nvSpPr>
          <p:spPr>
            <a:xfrm>
              <a:off x="1547640" y="3500280"/>
              <a:ext cx="1323720" cy="132372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100000">
                  <a:srgbClr val="3b3b3b"/>
                </a:gs>
              </a:gsLst>
              <a:lin ang="2700000"/>
            </a:gra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662" name="Group 25"/>
            <p:cNvGrpSpPr/>
            <p:nvPr/>
          </p:nvGrpSpPr>
          <p:grpSpPr>
            <a:xfrm>
              <a:off x="1979640" y="3699000"/>
              <a:ext cx="433080" cy="863280"/>
              <a:chOff x="1979640" y="3699000"/>
              <a:chExt cx="433080" cy="863280"/>
            </a:xfrm>
          </p:grpSpPr>
          <p:sp>
            <p:nvSpPr>
              <p:cNvPr id="663" name="CustomShape 26"/>
              <p:cNvSpPr/>
              <p:nvPr/>
            </p:nvSpPr>
            <p:spPr>
              <a:xfrm>
                <a:off x="2081880" y="3699000"/>
                <a:ext cx="228600" cy="164160"/>
              </a:xfrm>
              <a:prstGeom prst="ellipse">
                <a:avLst/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64" name="CustomShape 27"/>
              <p:cNvSpPr/>
              <p:nvPr/>
            </p:nvSpPr>
            <p:spPr>
              <a:xfrm>
                <a:off x="2018880" y="3869640"/>
                <a:ext cx="356040" cy="349200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65" name="CustomShape 28"/>
              <p:cNvSpPr/>
              <p:nvPr/>
            </p:nvSpPr>
            <p:spPr>
              <a:xfrm>
                <a:off x="2044080" y="4213080"/>
                <a:ext cx="138960" cy="349200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66" name="CustomShape 29"/>
              <p:cNvSpPr/>
              <p:nvPr/>
            </p:nvSpPr>
            <p:spPr>
              <a:xfrm>
                <a:off x="2209320" y="4213080"/>
                <a:ext cx="138960" cy="349200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67" name="CustomShape 30"/>
              <p:cNvSpPr/>
              <p:nvPr/>
            </p:nvSpPr>
            <p:spPr>
              <a:xfrm>
                <a:off x="1979640" y="3869640"/>
                <a:ext cx="101880" cy="322560"/>
              </a:xfrm>
              <a:prstGeom prst="roundRect">
                <a:avLst>
                  <a:gd name="adj" fmla="val 34810"/>
                </a:avLst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68" name="CustomShape 31"/>
              <p:cNvSpPr/>
              <p:nvPr/>
            </p:nvSpPr>
            <p:spPr>
              <a:xfrm>
                <a:off x="2310840" y="3866760"/>
                <a:ext cx="101880" cy="322560"/>
              </a:xfrm>
              <a:prstGeom prst="roundRect">
                <a:avLst>
                  <a:gd name="adj" fmla="val 34810"/>
                </a:avLst>
              </a:prstGeom>
              <a:solidFill>
                <a:srgbClr val="ff00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grpSp>
        <p:nvGrpSpPr>
          <p:cNvPr id="669" name="Group 32"/>
          <p:cNvGrpSpPr/>
          <p:nvPr/>
        </p:nvGrpSpPr>
        <p:grpSpPr>
          <a:xfrm>
            <a:off x="2627280" y="3357720"/>
            <a:ext cx="1323720" cy="1323720"/>
            <a:chOff x="2627280" y="3357720"/>
            <a:chExt cx="1323720" cy="1323720"/>
          </a:xfrm>
        </p:grpSpPr>
        <p:sp>
          <p:nvSpPr>
            <p:cNvPr id="670" name="CustomShape 33"/>
            <p:cNvSpPr/>
            <p:nvPr/>
          </p:nvSpPr>
          <p:spPr>
            <a:xfrm>
              <a:off x="2627280" y="3357720"/>
              <a:ext cx="1323720" cy="1323720"/>
            </a:xfrm>
            <a:prstGeom prst="ellipse">
              <a:avLst/>
            </a:prstGeom>
            <a:gradFill rotWithShape="0">
              <a:gsLst>
                <a:gs pos="0">
                  <a:srgbClr val="808080"/>
                </a:gs>
                <a:gs pos="100000">
                  <a:srgbClr val="3b3b3b"/>
                </a:gs>
              </a:gsLst>
              <a:lin ang="2700000"/>
            </a:gra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671" name="Group 34"/>
            <p:cNvGrpSpPr/>
            <p:nvPr/>
          </p:nvGrpSpPr>
          <p:grpSpPr>
            <a:xfrm>
              <a:off x="2972160" y="3573360"/>
              <a:ext cx="519840" cy="870480"/>
              <a:chOff x="2972160" y="3573360"/>
              <a:chExt cx="519840" cy="870480"/>
            </a:xfrm>
          </p:grpSpPr>
          <p:sp>
            <p:nvSpPr>
              <p:cNvPr id="672" name="CustomShape 35"/>
              <p:cNvSpPr/>
              <p:nvPr/>
            </p:nvSpPr>
            <p:spPr>
              <a:xfrm flipH="1" rot="11400">
                <a:off x="3282840" y="4049640"/>
                <a:ext cx="137880" cy="385560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73" name="CustomShape 36"/>
              <p:cNvSpPr/>
              <p:nvPr/>
            </p:nvSpPr>
            <p:spPr>
              <a:xfrm rot="1792800">
                <a:off x="3058920" y="4049640"/>
                <a:ext cx="137880" cy="385560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74" name="CustomShape 37"/>
              <p:cNvSpPr/>
              <p:nvPr/>
            </p:nvSpPr>
            <p:spPr>
              <a:xfrm>
                <a:off x="3160800" y="3573360"/>
                <a:ext cx="229680" cy="164880"/>
              </a:xfrm>
              <a:prstGeom prst="ellipse">
                <a:avLst/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75" name="CustomShape 38"/>
              <p:cNvSpPr/>
              <p:nvPr/>
            </p:nvSpPr>
            <p:spPr>
              <a:xfrm>
                <a:off x="3098880" y="3745080"/>
                <a:ext cx="355320" cy="348840"/>
              </a:xfrm>
              <a:prstGeom prst="roundRect">
                <a:avLst>
                  <a:gd name="adj" fmla="val 16667"/>
                </a:avLst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76" name="CustomShape 39"/>
              <p:cNvSpPr/>
              <p:nvPr/>
            </p:nvSpPr>
            <p:spPr>
              <a:xfrm>
                <a:off x="3059280" y="3745080"/>
                <a:ext cx="101160" cy="321840"/>
              </a:xfrm>
              <a:prstGeom prst="roundRect">
                <a:avLst>
                  <a:gd name="adj" fmla="val 34810"/>
                </a:avLst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677" name="CustomShape 40"/>
              <p:cNvSpPr/>
              <p:nvPr/>
            </p:nvSpPr>
            <p:spPr>
              <a:xfrm>
                <a:off x="3390840" y="3741840"/>
                <a:ext cx="101160" cy="321840"/>
              </a:xfrm>
              <a:prstGeom prst="roundRect">
                <a:avLst>
                  <a:gd name="adj" fmla="val 34810"/>
                </a:avLst>
              </a:prstGeom>
              <a:solidFill>
                <a:srgbClr val="00ff0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sp>
        <p:nvSpPr>
          <p:cNvPr id="678" name="CustomShape 41"/>
          <p:cNvSpPr/>
          <p:nvPr/>
        </p:nvSpPr>
        <p:spPr>
          <a:xfrm>
            <a:off x="7819920" y="2492280"/>
            <a:ext cx="1323720" cy="1323720"/>
          </a:xfrm>
          <a:prstGeom prst="ellipse">
            <a:avLst/>
          </a:prstGeom>
          <a:gradFill rotWithShape="0">
            <a:gsLst>
              <a:gs pos="0">
                <a:srgbClr val="808080"/>
              </a:gs>
              <a:gs pos="100000">
                <a:srgbClr val="000000"/>
              </a:gs>
            </a:gsLst>
            <a:lin ang="0"/>
          </a:gradFill>
          <a:ln w="9360">
            <a:solidFill>
              <a:schemeClr val="tx1"/>
            </a:solidFill>
            <a:round/>
          </a:ln>
        </p:spPr>
        <p:style>
          <a:lnRef idx="0"/>
          <a:fillRef idx="0"/>
          <a:effectRef idx="0"/>
          <a:fontRef idx="minor"/>
        </p:style>
      </p:sp>
      <p:grpSp>
        <p:nvGrpSpPr>
          <p:cNvPr id="679" name="Group 42"/>
          <p:cNvGrpSpPr/>
          <p:nvPr/>
        </p:nvGrpSpPr>
        <p:grpSpPr>
          <a:xfrm>
            <a:off x="8164800" y="2708280"/>
            <a:ext cx="519840" cy="870480"/>
            <a:chOff x="8164800" y="2708280"/>
            <a:chExt cx="519840" cy="870480"/>
          </a:xfrm>
        </p:grpSpPr>
        <p:sp>
          <p:nvSpPr>
            <p:cNvPr id="680" name="CustomShape 43"/>
            <p:cNvSpPr/>
            <p:nvPr/>
          </p:nvSpPr>
          <p:spPr>
            <a:xfrm flipH="1" rot="11400">
              <a:off x="8475480" y="3184560"/>
              <a:ext cx="137880" cy="385560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1" name="CustomShape 44"/>
            <p:cNvSpPr/>
            <p:nvPr/>
          </p:nvSpPr>
          <p:spPr>
            <a:xfrm rot="1792800">
              <a:off x="8251560" y="3184560"/>
              <a:ext cx="137880" cy="385560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2" name="CustomShape 45"/>
            <p:cNvSpPr/>
            <p:nvPr/>
          </p:nvSpPr>
          <p:spPr>
            <a:xfrm>
              <a:off x="8353440" y="2708280"/>
              <a:ext cx="229680" cy="164880"/>
            </a:xfrm>
            <a:prstGeom prst="ellipse">
              <a:avLst/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3" name="CustomShape 46"/>
            <p:cNvSpPr/>
            <p:nvPr/>
          </p:nvSpPr>
          <p:spPr>
            <a:xfrm>
              <a:off x="8291520" y="2879640"/>
              <a:ext cx="355320" cy="348840"/>
            </a:xfrm>
            <a:prstGeom prst="roundRect">
              <a:avLst>
                <a:gd name="adj" fmla="val 16667"/>
              </a:avLst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4" name="CustomShape 47"/>
            <p:cNvSpPr/>
            <p:nvPr/>
          </p:nvSpPr>
          <p:spPr>
            <a:xfrm>
              <a:off x="8251920" y="2879640"/>
              <a:ext cx="101160" cy="321840"/>
            </a:xfrm>
            <a:prstGeom prst="roundRect">
              <a:avLst>
                <a:gd name="adj" fmla="val 34810"/>
              </a:avLst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85" name="CustomShape 48"/>
            <p:cNvSpPr/>
            <p:nvPr/>
          </p:nvSpPr>
          <p:spPr>
            <a:xfrm>
              <a:off x="8583480" y="2876400"/>
              <a:ext cx="101160" cy="321840"/>
            </a:xfrm>
            <a:prstGeom prst="roundRect">
              <a:avLst>
                <a:gd name="adj" fmla="val 34810"/>
              </a:avLst>
            </a:prstGeom>
            <a:solidFill>
              <a:srgbClr val="00ff00"/>
            </a:solidFill>
            <a:ln w="9360">
              <a:solidFill>
                <a:schemeClr val="tx1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222" dur="indefinite" restart="never" nodeType="tmRoot">
          <p:childTnLst>
            <p:seq>
              <p:cTn id="223" dur="indefinite" nodeType="mainSeq">
                <p:childTnLst>
                  <p:par>
                    <p:cTn id="224" fill="hold">
                      <p:stCondLst>
                        <p:cond delay="0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28" dur="1000"/>
                                        <p:tgtEl>
                                          <p:spTgt spid="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9" fill="hold">
                            <p:stCondLst>
                              <p:cond delay="1000"/>
                            </p:stCondLst>
                            <p:childTnLst>
                              <p:par>
                                <p:cTn id="230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32" dur="1000"/>
                                        <p:tgtEl>
                                          <p:spTgt spid="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2000"/>
                            </p:stCondLst>
                            <p:childTnLst>
                              <p:par>
                                <p:cTn id="234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36" dur="10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3000"/>
                            </p:stCondLst>
                            <p:childTnLst>
                              <p:par>
                                <p:cTn id="238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40" dur="1000"/>
                                        <p:tgtEl>
                                          <p:spTgt spid="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4000"/>
                            </p:stCondLst>
                            <p:childTnLst>
                              <p:par>
                                <p:cTn id="242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44" dur="1000"/>
                                        <p:tgtEl>
                                          <p:spTgt spid="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5" fill="hold">
                            <p:stCondLst>
                              <p:cond delay="5000"/>
                            </p:stCondLst>
                            <p:childTnLst>
                              <p:par>
                                <p:cTn id="246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48" dur="1000"/>
                                        <p:tgtEl>
                                          <p:spTgt spid="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9" fill="hold">
                            <p:stCondLst>
                              <p:cond delay="6000"/>
                            </p:stCondLst>
                            <p:childTnLst>
                              <p:par>
                                <p:cTn id="250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252" dur="1000"/>
                                        <p:tgtEl>
                                          <p:spTgt spid="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3" fill="hold">
                            <p:stCondLst>
                              <p:cond delay="7000"/>
                            </p:stCondLst>
                            <p:childTnLst>
                              <p:par>
                                <p:cTn id="254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256" dur="1000"/>
                                        <p:tgtEl>
                                          <p:spTgt spid="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7" fill="hold">
                            <p:stCondLst>
                              <p:cond delay="8000"/>
                            </p:stCondLst>
                            <p:childTnLst>
                              <p:par>
                                <p:cTn id="258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260" dur="3000"/>
                                        <p:tgtEl>
                                          <p:spTgt spid="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3" dur="5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4" dur="500" fill="hold"/>
                                        <p:tgtEl>
                                          <p:spTgt spid="6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65" dur="500"/>
                                        <p:tgtEl>
                                          <p:spTgt spid="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7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9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0" dur="500" fill="hold"/>
                                        <p:tgtEl>
                                          <p:spTgt spid="6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71" dur="500"/>
                                        <p:tgtEl>
                                          <p:spTgt spid="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3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275" dur="3000"/>
                                        <p:tgtEl>
                                          <p:spTgt spid="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8" dur="10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9" dur="1000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80" dur="1000"/>
                                        <p:tgtEl>
                                          <p:spTgt spid="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83" dur="100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4500"/>
                            </p:stCondLst>
                            <p:childTnLst>
                              <p:par>
                                <p:cTn id="285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287" dur="2000"/>
                                        <p:tgtEl>
                                          <p:spTgt spid="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0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1" dur="500" fill="hold"/>
                                        <p:tgtEl>
                                          <p:spTgt spid="6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92" dur="500"/>
                                        <p:tgtEl>
                                          <p:spTgt spid="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95" dur="1000"/>
                                        <p:tgtEl>
                                          <p:spTgt spid="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16500"/>
                            </p:stCondLst>
                            <p:childTnLst>
                              <p:par>
                                <p:cTn id="297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299" dur="2000"/>
                                        <p:tgtEl>
                                          <p:spTgt spid="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02" dur="1000"/>
                                        <p:tgtEl>
                                          <p:spTgt spid="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3" fill="hold">
                            <p:stCondLst>
                              <p:cond delay="18500"/>
                            </p:stCondLst>
                            <p:childTnLst>
                              <p:par>
                                <p:cTn id="304" nodeType="afterEffect" fill="hold" presetClass="entr" presetID="18" presetSubtype="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306" dur="2000"/>
                                        <p:tgtEl>
                                          <p:spTgt spid="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nodeType="with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09" dur="1000"/>
                                        <p:tgtEl>
                                          <p:spTgt spid="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" name="Picture 4" descr=""/>
          <p:cNvPicPr/>
          <p:nvPr/>
        </p:nvPicPr>
        <p:blipFill>
          <a:blip r:embed="rId1"/>
          <a:stretch/>
        </p:blipFill>
        <p:spPr>
          <a:xfrm>
            <a:off x="-36360" y="-3240"/>
            <a:ext cx="9145080" cy="6860880"/>
          </a:xfrm>
          <a:prstGeom prst="rect">
            <a:avLst/>
          </a:prstGeom>
          <a:ln w="9360">
            <a:noFill/>
          </a:ln>
        </p:spPr>
      </p:pic>
      <p:sp>
        <p:nvSpPr>
          <p:cNvPr id="687" name="TextShape 1"/>
          <p:cNvSpPr txBox="1"/>
          <p:nvPr/>
        </p:nvSpPr>
        <p:spPr>
          <a:xfrm>
            <a:off x="34920" y="2917800"/>
            <a:ext cx="9145080" cy="655200"/>
          </a:xfrm>
          <a:prstGeom prst="rect">
            <a:avLst/>
          </a:prstGeom>
          <a:solidFill>
            <a:srgbClr val="04617b"/>
          </a:solidFill>
          <a:ln>
            <a:noFill/>
          </a:ln>
        </p:spPr>
        <p:txBody>
          <a:bodyPr lIns="90000" rIns="90000" tIns="45000" bIns="45000"/>
          <a:p>
            <a:pPr marL="274320" indent="-273960" algn="ctr">
              <a:lnSpc>
                <a:spcPct val="100000"/>
              </a:lnSpc>
              <a:spcBef>
                <a:spcPts val="519"/>
              </a:spcBef>
            </a:pPr>
            <a:r>
              <a:rPr b="1" lang="ru-RU" sz="2600" spc="-1" strike="noStrike">
                <a:solidFill>
                  <a:srgbClr val="edf3db"/>
                </a:solidFill>
                <a:latin typeface="Bookman Old Style"/>
              </a:rPr>
              <a:t>Обязанности школьника-пешехода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0" dur="indefinite" restart="never" nodeType="tmRoot">
          <p:childTnLst>
            <p:seq>
              <p:cTn id="31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8" name="TextShape 1"/>
          <p:cNvSpPr txBox="1"/>
          <p:nvPr/>
        </p:nvSpPr>
        <p:spPr>
          <a:xfrm>
            <a:off x="457200" y="1406520"/>
            <a:ext cx="3809520" cy="698040"/>
          </a:xfrm>
          <a:prstGeom prst="rect">
            <a:avLst/>
          </a:prstGeom>
          <a:noFill/>
          <a:ln>
            <a:noFill/>
          </a:ln>
        </p:spPr>
        <p:txBody>
          <a:bodyPr lIns="18360" rIns="18360" tIns="45000" bIns="45000"/>
          <a:p>
            <a:pPr marL="44280"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ffff00"/>
                </a:solidFill>
                <a:latin typeface="Times New Roman"/>
              </a:rPr>
              <a:t>Умный пешеход никогда не выбежит на дорогу, даже если это место для перехода. Он пойдет спокойно, потому что для водителя выскочивший на дорогу человек - всегда неожиданность, и неизвестно, сумеет ли водитель с этой неожиданностью справиться.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689" name="Picture 7" descr=""/>
          <p:cNvPicPr/>
          <p:nvPr/>
        </p:nvPicPr>
        <p:blipFill>
          <a:blip r:embed="rId1"/>
          <a:stretch/>
        </p:blipFill>
        <p:spPr>
          <a:xfrm>
            <a:off x="4644000" y="1700640"/>
            <a:ext cx="4315680" cy="381204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2" dur="indefinite" restart="never" nodeType="tmRoot">
          <p:childTnLst>
            <p:seq>
              <p:cTn id="313" dur="indefinite" nodeType="mainSeq">
                <p:childTnLst>
                  <p:par>
                    <p:cTn id="314" fill="hold">
                      <p:stCondLst>
                        <p:cond delay="0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nodeType="after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in">
                                      <p:cBhvr additive="repl">
                                        <p:cTn id="318" dur="2000"/>
                                        <p:tgtEl>
                                          <p:spTgt spid="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TextShape 1"/>
          <p:cNvSpPr txBox="1"/>
          <p:nvPr/>
        </p:nvSpPr>
        <p:spPr>
          <a:xfrm>
            <a:off x="457200" y="332640"/>
            <a:ext cx="4474440" cy="1771920"/>
          </a:xfrm>
          <a:prstGeom prst="rect">
            <a:avLst/>
          </a:prstGeom>
          <a:noFill/>
          <a:ln>
            <a:noFill/>
          </a:ln>
        </p:spPr>
        <p:txBody>
          <a:bodyPr lIns="18360" rIns="18360" tIns="45000" bIns="45000"/>
          <a:p>
            <a:pPr marL="44280" algn="just">
              <a:lnSpc>
                <a:spcPct val="100000"/>
              </a:lnSpc>
            </a:pPr>
            <a:r>
              <a:rPr b="0" lang="ru-RU" sz="2200" spc="-1" strike="noStrike">
                <a:solidFill>
                  <a:srgbClr val="ffff00"/>
                </a:solidFill>
                <a:latin typeface="Times New Roman"/>
              </a:rPr>
              <a:t>Опасно играть рядом с дорогой: кататься на велосипеде летом или зимой на санках.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44280" algn="just">
              <a:lnSpc>
                <a:spcPct val="100000"/>
              </a:lnSpc>
            </a:pPr>
            <a:r>
              <a:rPr b="0" lang="ru-RU" sz="2200" spc="-1" strike="noStrike">
                <a:solidFill>
                  <a:srgbClr val="ffff00"/>
                </a:solidFill>
                <a:latin typeface="Times New Roman"/>
              </a:rPr>
              <a:t>     </a:t>
            </a:r>
            <a:r>
              <a:rPr b="0" lang="ru-RU" sz="2200" spc="-1" strike="noStrike">
                <a:solidFill>
                  <a:srgbClr val="ffff00"/>
                </a:solidFill>
                <a:latin typeface="Times New Roman"/>
              </a:rPr>
              <a:t>В настоящее время мы наблюдаем, что всё больше ребят, идя по улице, слушают музыку, надев наушники. Это очень отвлекает - ребёнок не слышит, что происходит вокруг него, также он может и не услышать приближающегося транспортного средства или сигнала водителя. Ещё одна беда, как и для водителей так и для пешеходов - это разговор по мобильному телефону. Во время разговора по телефону человек отвлекается, водитель может не заметить пешехода, а пешеход не заметит водителя.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44280" algn="just">
              <a:lnSpc>
                <a:spcPct val="100000"/>
              </a:lnSpc>
            </a:pP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691" name="Содержимое 4" descr=""/>
          <p:cNvPicPr/>
          <p:nvPr/>
        </p:nvPicPr>
        <p:blipFill>
          <a:blip r:embed="rId1"/>
          <a:srcRect l="0" t="0" r="12277" b="2654"/>
          <a:stretch/>
        </p:blipFill>
        <p:spPr>
          <a:xfrm>
            <a:off x="5220000" y="1484640"/>
            <a:ext cx="2904120" cy="4371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19" dur="indefinite" restart="never" nodeType="tmRoot">
          <p:childTnLst>
            <p:seq>
              <p:cTn id="320" dur="indefinite" nodeType="mainSeq"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nodeType="afterEffect" fill="hold" presetClass="entr" presetID="9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ssolve" transition="in">
                                      <p:cBhvr additive="repl">
                                        <p:cTn id="325" dur="500"/>
                                        <p:tgtEl>
                                          <p:spTgt spid="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" name="Picture 3" descr=""/>
          <p:cNvPicPr/>
          <p:nvPr/>
        </p:nvPicPr>
        <p:blipFill>
          <a:blip r:embed="rId1"/>
          <a:stretch/>
        </p:blipFill>
        <p:spPr>
          <a:xfrm>
            <a:off x="34920" y="-22320"/>
            <a:ext cx="9073800" cy="6906960"/>
          </a:xfrm>
          <a:prstGeom prst="rect">
            <a:avLst/>
          </a:prstGeom>
          <a:ln w="9360">
            <a:noFill/>
          </a:ln>
        </p:spPr>
      </p:pic>
      <p:sp>
        <p:nvSpPr>
          <p:cNvPr id="693" name="TextShape 1"/>
          <p:cNvSpPr txBox="1"/>
          <p:nvPr/>
        </p:nvSpPr>
        <p:spPr>
          <a:xfrm>
            <a:off x="34920" y="2844720"/>
            <a:ext cx="9073800" cy="943920"/>
          </a:xfrm>
          <a:prstGeom prst="rect">
            <a:avLst/>
          </a:prstGeom>
          <a:solidFill>
            <a:srgbClr val="04617b"/>
          </a:solidFill>
          <a:ln>
            <a:noFill/>
          </a:ln>
        </p:spPr>
        <p:txBody>
          <a:bodyPr lIns="90000" rIns="90000" tIns="45000" bIns="45000" anchor="ctr"/>
          <a:p>
            <a:pPr marL="274320" indent="-273960" algn="ctr">
              <a:lnSpc>
                <a:spcPct val="100000"/>
              </a:lnSpc>
              <a:spcBef>
                <a:spcPts val="519"/>
              </a:spcBef>
            </a:pPr>
            <a:r>
              <a:rPr b="1" lang="ru-RU" sz="2600" spc="-1" strike="noStrike">
                <a:solidFill>
                  <a:srgbClr val="ffff00"/>
                </a:solidFill>
                <a:latin typeface="Bookman Old Style"/>
              </a:rPr>
              <a:t>Обязанности школьника-пассажира</a:t>
            </a:r>
            <a:endParaRPr b="0" lang="ru-RU" sz="26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26" dur="indefinite" restart="never" nodeType="tmRoot">
          <p:childTnLst>
            <p:seq>
              <p:cTn id="327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TextShape 1"/>
          <p:cNvSpPr txBox="1"/>
          <p:nvPr/>
        </p:nvSpPr>
        <p:spPr>
          <a:xfrm>
            <a:off x="395280" y="333360"/>
            <a:ext cx="5471640" cy="1142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>
              <a:lnSpc>
                <a:spcPct val="70000"/>
              </a:lnSpc>
            </a:pPr>
            <a:r>
              <a:rPr b="1" lang="ru-RU" sz="2800" spc="-1" strike="noStrike">
                <a:solidFill>
                  <a:srgbClr val="ffff00"/>
                </a:solidFill>
                <a:latin typeface="Bookman Old Style"/>
              </a:rPr>
              <a:t>Обязанности пассажиров-школьников.</a:t>
            </a:r>
            <a:br/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695" name="TextShape 2"/>
          <p:cNvSpPr txBox="1"/>
          <p:nvPr/>
        </p:nvSpPr>
        <p:spPr>
          <a:xfrm>
            <a:off x="0" y="1413000"/>
            <a:ext cx="4465440" cy="3742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70000"/>
              </a:lnSpc>
              <a:spcBef>
                <a:spcPts val="360"/>
              </a:spcBef>
              <a:buClr>
                <a:srgbClr val="ff3300"/>
              </a:buClr>
              <a:buSzPct val="95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Ожидать маршрутное транспортное средство или такси разрешается только на приподнятых над проезжей частью посадочных площадках, а при их отсутствии - на тротуаре или обочине.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360"/>
              </a:spcBef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360"/>
              </a:spcBef>
              <a:buClr>
                <a:srgbClr val="ff3300"/>
              </a:buClr>
              <a:buSzPct val="95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На остановочных пунктах, не оборудованных приподнятыми площадками, разрешается выходить на проезжую часть для посадки в транспортное средство лишь после его остановки. 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360"/>
              </a:spcBef>
            </a:pP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70000"/>
              </a:lnSpc>
              <a:spcBef>
                <a:spcPts val="360"/>
              </a:spcBef>
              <a:buClr>
                <a:srgbClr val="ff3300"/>
              </a:buClr>
              <a:buSzPct val="95000"/>
              <a:buFont typeface="Wingdings 2" charset="2"/>
              <a:buChar char=""/>
            </a:pPr>
            <a:r>
              <a:rPr b="0" lang="ru-RU" sz="18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1800" spc="-1" strike="noStrike">
              <a:solidFill>
                <a:srgbClr val="ffffff"/>
              </a:solidFill>
              <a:latin typeface="Constantia"/>
            </a:endParaRPr>
          </a:p>
        </p:txBody>
      </p:sp>
      <p:grpSp>
        <p:nvGrpSpPr>
          <p:cNvPr id="696" name="Group 3"/>
          <p:cNvGrpSpPr/>
          <p:nvPr/>
        </p:nvGrpSpPr>
        <p:grpSpPr>
          <a:xfrm>
            <a:off x="4716360" y="1268280"/>
            <a:ext cx="4427280" cy="1223640"/>
            <a:chOff x="4716360" y="1268280"/>
            <a:chExt cx="4427280" cy="1223640"/>
          </a:xfrm>
        </p:grpSpPr>
        <p:sp>
          <p:nvSpPr>
            <p:cNvPr id="697" name="CustomShape 4"/>
            <p:cNvSpPr/>
            <p:nvPr/>
          </p:nvSpPr>
          <p:spPr>
            <a:xfrm>
              <a:off x="5148360" y="1268280"/>
              <a:ext cx="3995280" cy="1223640"/>
            </a:xfrm>
            <a:prstGeom prst="rect">
              <a:avLst/>
            </a:prstGeom>
            <a:blipFill rotWithShape="0">
              <a:blip r:embed="rId1"/>
              <a:stretch>
                <a:fillRect/>
              </a:stretch>
            </a:blip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98" name="CustomShape 5"/>
            <p:cNvSpPr/>
            <p:nvPr/>
          </p:nvSpPr>
          <p:spPr>
            <a:xfrm>
              <a:off x="4716360" y="1268280"/>
              <a:ext cx="4392360" cy="1223640"/>
            </a:xfrm>
            <a:custGeom>
              <a:avLst/>
              <a:gdLst/>
              <a:ahLst/>
              <a:rect l="l" t="t" r="r" b="b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99" name="CustomShape 6"/>
            <p:cNvSpPr/>
            <p:nvPr/>
          </p:nvSpPr>
          <p:spPr>
            <a:xfrm>
              <a:off x="7515360" y="1844640"/>
              <a:ext cx="1225080" cy="144000"/>
            </a:xfrm>
            <a:prstGeom prst="rect">
              <a:avLst/>
            </a:prstGeom>
            <a:blipFill rotWithShape="0">
              <a:blip r:embed="rId2"/>
              <a:tile/>
            </a:blipFill>
            <a:ln w="9360">
              <a:noFill/>
            </a:ln>
            <a:scene3d>
              <a:camera prst="legacyPerspectiveTopLeft">
                <a:rot lat="0" lon="20279998" rev="0"/>
              </a:camera>
              <a:lightRig dir="b" rig="legacyFlat3"/>
            </a:scene3d>
            <a:sp3d extrusionH="4341800" prstMaterial="legacyMatte">
              <a:bevelT prst="angle" w="13500" h="13500"/>
              <a:bevelB prst="angle" w="13500" h="13500"/>
              <a:extrusionClr>
                <a:srgbClr val="dddddd"/>
              </a:extrusionClr>
            </a:sp3d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700" name="Group 7"/>
          <p:cNvGrpSpPr/>
          <p:nvPr/>
        </p:nvGrpSpPr>
        <p:grpSpPr>
          <a:xfrm>
            <a:off x="4716360" y="2852640"/>
            <a:ext cx="4427280" cy="1223640"/>
            <a:chOff x="4716360" y="2852640"/>
            <a:chExt cx="4427280" cy="1223640"/>
          </a:xfrm>
        </p:grpSpPr>
        <p:sp>
          <p:nvSpPr>
            <p:cNvPr id="701" name="CustomShape 8"/>
            <p:cNvSpPr/>
            <p:nvPr/>
          </p:nvSpPr>
          <p:spPr>
            <a:xfrm>
              <a:off x="5148360" y="2852640"/>
              <a:ext cx="3995280" cy="1223640"/>
            </a:xfrm>
            <a:prstGeom prst="rect">
              <a:avLst/>
            </a:prstGeom>
            <a:blipFill rotWithShape="0">
              <a:blip r:embed="rId3"/>
              <a:stretch>
                <a:fillRect/>
              </a:stretch>
            </a:blip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02" name="CustomShape 9"/>
            <p:cNvSpPr/>
            <p:nvPr/>
          </p:nvSpPr>
          <p:spPr>
            <a:xfrm>
              <a:off x="4716360" y="2852640"/>
              <a:ext cx="4392360" cy="1223640"/>
            </a:xfrm>
            <a:custGeom>
              <a:avLst/>
              <a:gdLst/>
              <a:ahLst/>
              <a:rect l="l" t="t" r="r" b="b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703" name="Group 10"/>
          <p:cNvGrpSpPr/>
          <p:nvPr/>
        </p:nvGrpSpPr>
        <p:grpSpPr>
          <a:xfrm>
            <a:off x="4716360" y="4437000"/>
            <a:ext cx="4427280" cy="1223640"/>
            <a:chOff x="4716360" y="4437000"/>
            <a:chExt cx="4427280" cy="1223640"/>
          </a:xfrm>
        </p:grpSpPr>
        <p:sp>
          <p:nvSpPr>
            <p:cNvPr id="704" name="CustomShape 11"/>
            <p:cNvSpPr/>
            <p:nvPr/>
          </p:nvSpPr>
          <p:spPr>
            <a:xfrm>
              <a:off x="5148360" y="4437000"/>
              <a:ext cx="3995280" cy="1223640"/>
            </a:xfrm>
            <a:prstGeom prst="rect">
              <a:avLst/>
            </a:prstGeom>
            <a:blipFill rotWithShape="0">
              <a:blip r:embed="rId4"/>
              <a:stretch>
                <a:fillRect/>
              </a:stretch>
            </a:blip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705" name="CustomShape 12"/>
            <p:cNvSpPr/>
            <p:nvPr/>
          </p:nvSpPr>
          <p:spPr>
            <a:xfrm>
              <a:off x="4716360" y="4437000"/>
              <a:ext cx="4392360" cy="1223640"/>
            </a:xfrm>
            <a:custGeom>
              <a:avLst/>
              <a:gdLst/>
              <a:ahLst/>
              <a:rect l="l" t="t" r="r" b="b"/>
              <a:pathLst>
                <a:path w="2767" h="771">
                  <a:moveTo>
                    <a:pt x="0" y="0"/>
                  </a:moveTo>
                  <a:lnTo>
                    <a:pt x="227" y="0"/>
                  </a:lnTo>
                  <a:lnTo>
                    <a:pt x="2767" y="771"/>
                  </a:lnTo>
                  <a:lnTo>
                    <a:pt x="0" y="771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3b3b3b"/>
                </a:gs>
                <a:gs pos="100000">
                  <a:srgbClr val="808080"/>
                </a:gs>
              </a:gsLst>
              <a:lin ang="5400000"/>
            </a:gra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grpSp>
        <p:nvGrpSpPr>
          <p:cNvPr id="706" name="Group 13"/>
          <p:cNvGrpSpPr/>
          <p:nvPr/>
        </p:nvGrpSpPr>
        <p:grpSpPr>
          <a:xfrm>
            <a:off x="6931800" y="549360"/>
            <a:ext cx="1000440" cy="1371240"/>
            <a:chOff x="6931800" y="549360"/>
            <a:chExt cx="1000440" cy="1371240"/>
          </a:xfrm>
        </p:grpSpPr>
        <p:sp>
          <p:nvSpPr>
            <p:cNvPr id="707" name="CustomShape 14"/>
            <p:cNvSpPr/>
            <p:nvPr/>
          </p:nvSpPr>
          <p:spPr>
            <a:xfrm rot="11661000">
              <a:off x="6928200" y="1699200"/>
              <a:ext cx="1007640" cy="97920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708" name="Group 15"/>
            <p:cNvGrpSpPr/>
            <p:nvPr/>
          </p:nvGrpSpPr>
          <p:grpSpPr>
            <a:xfrm>
              <a:off x="7021440" y="549360"/>
              <a:ext cx="502920" cy="1150560"/>
              <a:chOff x="7021440" y="549360"/>
              <a:chExt cx="502920" cy="1150560"/>
            </a:xfrm>
          </p:grpSpPr>
          <p:grpSp>
            <p:nvGrpSpPr>
              <p:cNvPr id="709" name="Group 16"/>
              <p:cNvGrpSpPr/>
              <p:nvPr/>
            </p:nvGrpSpPr>
            <p:grpSpPr>
              <a:xfrm>
                <a:off x="7021440" y="1162080"/>
                <a:ext cx="302040" cy="507960"/>
                <a:chOff x="7021440" y="1162080"/>
                <a:chExt cx="302040" cy="507960"/>
              </a:xfrm>
            </p:grpSpPr>
            <p:sp>
              <p:nvSpPr>
                <p:cNvPr id="710" name="CustomShape 17"/>
                <p:cNvSpPr/>
                <p:nvPr/>
              </p:nvSpPr>
              <p:spPr>
                <a:xfrm>
                  <a:off x="7130880" y="116208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11" name="CustomShape 18"/>
                <p:cNvSpPr/>
                <p:nvPr/>
              </p:nvSpPr>
              <p:spPr>
                <a:xfrm>
                  <a:off x="7021440" y="161100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12" name="CustomShape 19"/>
              <p:cNvSpPr/>
              <p:nvPr/>
            </p:nvSpPr>
            <p:spPr>
              <a:xfrm>
                <a:off x="7099200" y="549360"/>
                <a:ext cx="270360" cy="209520"/>
              </a:xfrm>
              <a:prstGeom prst="ellipse">
                <a:avLst/>
              </a:pr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grpSp>
            <p:nvGrpSpPr>
              <p:cNvPr id="713" name="Group 20"/>
              <p:cNvGrpSpPr/>
              <p:nvPr/>
            </p:nvGrpSpPr>
            <p:grpSpPr>
              <a:xfrm>
                <a:off x="7099200" y="1191600"/>
                <a:ext cx="302040" cy="508320"/>
                <a:chOff x="7099200" y="1191600"/>
                <a:chExt cx="302040" cy="508320"/>
              </a:xfrm>
            </p:grpSpPr>
            <p:sp>
              <p:nvSpPr>
                <p:cNvPr id="714" name="CustomShape 21"/>
                <p:cNvSpPr/>
                <p:nvPr/>
              </p:nvSpPr>
              <p:spPr>
                <a:xfrm>
                  <a:off x="7208640" y="119160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15" name="CustomShape 22"/>
                <p:cNvSpPr/>
                <p:nvPr/>
              </p:nvSpPr>
              <p:spPr>
                <a:xfrm>
                  <a:off x="7099200" y="164088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16" name="CustomShape 23"/>
              <p:cNvSpPr/>
              <p:nvPr/>
            </p:nvSpPr>
            <p:spPr>
              <a:xfrm>
                <a:off x="7408440" y="803160"/>
                <a:ext cx="115920" cy="327960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0"/>
              </a:gra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17" name="CustomShape 24"/>
              <p:cNvSpPr/>
              <p:nvPr/>
            </p:nvSpPr>
            <p:spPr>
              <a:xfrm>
                <a:off x="7099200" y="773640"/>
                <a:ext cx="30996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18" name="CustomShape 25"/>
              <p:cNvSpPr/>
              <p:nvPr/>
            </p:nvSpPr>
            <p:spPr>
              <a:xfrm>
                <a:off x="7254000" y="803160"/>
                <a:ext cx="11592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grpSp>
        <p:nvGrpSpPr>
          <p:cNvPr id="719" name="Group 26"/>
          <p:cNvGrpSpPr/>
          <p:nvPr/>
        </p:nvGrpSpPr>
        <p:grpSpPr>
          <a:xfrm>
            <a:off x="7889040" y="2349360"/>
            <a:ext cx="1000440" cy="1368000"/>
            <a:chOff x="7889040" y="2349360"/>
            <a:chExt cx="1000440" cy="1368000"/>
          </a:xfrm>
        </p:grpSpPr>
        <p:sp>
          <p:nvSpPr>
            <p:cNvPr id="720" name="CustomShape 27"/>
            <p:cNvSpPr/>
            <p:nvPr/>
          </p:nvSpPr>
          <p:spPr>
            <a:xfrm rot="11661000">
              <a:off x="7885440" y="3495960"/>
              <a:ext cx="1007640" cy="97920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721" name="Group 28"/>
            <p:cNvGrpSpPr/>
            <p:nvPr/>
          </p:nvGrpSpPr>
          <p:grpSpPr>
            <a:xfrm>
              <a:off x="7927920" y="2349360"/>
              <a:ext cx="502920" cy="1150920"/>
              <a:chOff x="7927920" y="2349360"/>
              <a:chExt cx="502920" cy="1150920"/>
            </a:xfrm>
          </p:grpSpPr>
          <p:grpSp>
            <p:nvGrpSpPr>
              <p:cNvPr id="722" name="Group 29"/>
              <p:cNvGrpSpPr/>
              <p:nvPr/>
            </p:nvGrpSpPr>
            <p:grpSpPr>
              <a:xfrm>
                <a:off x="7927920" y="2962080"/>
                <a:ext cx="302040" cy="508320"/>
                <a:chOff x="7927920" y="2962080"/>
                <a:chExt cx="302040" cy="508320"/>
              </a:xfrm>
            </p:grpSpPr>
            <p:sp>
              <p:nvSpPr>
                <p:cNvPr id="723" name="CustomShape 30"/>
                <p:cNvSpPr/>
                <p:nvPr/>
              </p:nvSpPr>
              <p:spPr>
                <a:xfrm>
                  <a:off x="8037360" y="296208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24" name="CustomShape 31"/>
                <p:cNvSpPr/>
                <p:nvPr/>
              </p:nvSpPr>
              <p:spPr>
                <a:xfrm>
                  <a:off x="7927920" y="341136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25" name="CustomShape 32"/>
              <p:cNvSpPr/>
              <p:nvPr/>
            </p:nvSpPr>
            <p:spPr>
              <a:xfrm>
                <a:off x="8005680" y="2349360"/>
                <a:ext cx="270360" cy="209520"/>
              </a:xfrm>
              <a:prstGeom prst="ellipse">
                <a:avLst/>
              </a:pr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grpSp>
            <p:nvGrpSpPr>
              <p:cNvPr id="726" name="Group 33"/>
              <p:cNvGrpSpPr/>
              <p:nvPr/>
            </p:nvGrpSpPr>
            <p:grpSpPr>
              <a:xfrm>
                <a:off x="8005680" y="2991960"/>
                <a:ext cx="302040" cy="508320"/>
                <a:chOff x="8005680" y="2991960"/>
                <a:chExt cx="302040" cy="508320"/>
              </a:xfrm>
            </p:grpSpPr>
            <p:sp>
              <p:nvSpPr>
                <p:cNvPr id="727" name="CustomShape 34"/>
                <p:cNvSpPr/>
                <p:nvPr/>
              </p:nvSpPr>
              <p:spPr>
                <a:xfrm>
                  <a:off x="8115120" y="299196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28" name="CustomShape 35"/>
                <p:cNvSpPr/>
                <p:nvPr/>
              </p:nvSpPr>
              <p:spPr>
                <a:xfrm>
                  <a:off x="8005680" y="344124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29" name="CustomShape 36"/>
              <p:cNvSpPr/>
              <p:nvPr/>
            </p:nvSpPr>
            <p:spPr>
              <a:xfrm>
                <a:off x="8314920" y="2603520"/>
                <a:ext cx="115920" cy="327960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0"/>
              </a:gra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30" name="CustomShape 37"/>
              <p:cNvSpPr/>
              <p:nvPr/>
            </p:nvSpPr>
            <p:spPr>
              <a:xfrm>
                <a:off x="8005680" y="2573640"/>
                <a:ext cx="30996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31" name="CustomShape 38"/>
              <p:cNvSpPr/>
              <p:nvPr/>
            </p:nvSpPr>
            <p:spPr>
              <a:xfrm>
                <a:off x="8160480" y="2603520"/>
                <a:ext cx="11592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grpSp>
        <p:nvGrpSpPr>
          <p:cNvPr id="732" name="Group 39"/>
          <p:cNvGrpSpPr/>
          <p:nvPr/>
        </p:nvGrpSpPr>
        <p:grpSpPr>
          <a:xfrm>
            <a:off x="5508720" y="4003560"/>
            <a:ext cx="1107360" cy="1371240"/>
            <a:chOff x="5508720" y="4003560"/>
            <a:chExt cx="1107360" cy="1371240"/>
          </a:xfrm>
        </p:grpSpPr>
        <p:sp>
          <p:nvSpPr>
            <p:cNvPr id="733" name="CustomShape 40"/>
            <p:cNvSpPr/>
            <p:nvPr/>
          </p:nvSpPr>
          <p:spPr>
            <a:xfrm rot="11661000">
              <a:off x="5612040" y="5153400"/>
              <a:ext cx="1007640" cy="97920"/>
            </a:xfrm>
            <a:prstGeom prst="parallelogram">
              <a:avLst>
                <a:gd name="adj" fmla="val 253535"/>
              </a:avLst>
            </a:prstGeom>
            <a:solidFill>
              <a:srgbClr val="333333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grpSp>
          <p:nvGrpSpPr>
            <p:cNvPr id="734" name="Group 41"/>
            <p:cNvGrpSpPr/>
            <p:nvPr/>
          </p:nvGrpSpPr>
          <p:grpSpPr>
            <a:xfrm>
              <a:off x="5508720" y="4003560"/>
              <a:ext cx="502560" cy="1150560"/>
              <a:chOff x="5508720" y="4003560"/>
              <a:chExt cx="502560" cy="1150560"/>
            </a:xfrm>
          </p:grpSpPr>
          <p:grpSp>
            <p:nvGrpSpPr>
              <p:cNvPr id="735" name="Group 42"/>
              <p:cNvGrpSpPr/>
              <p:nvPr/>
            </p:nvGrpSpPr>
            <p:grpSpPr>
              <a:xfrm>
                <a:off x="5708880" y="4616280"/>
                <a:ext cx="302400" cy="508320"/>
                <a:chOff x="5708880" y="4616280"/>
                <a:chExt cx="302400" cy="508320"/>
              </a:xfrm>
            </p:grpSpPr>
            <p:sp>
              <p:nvSpPr>
                <p:cNvPr id="736" name="CustomShape 43"/>
                <p:cNvSpPr/>
                <p:nvPr/>
              </p:nvSpPr>
              <p:spPr>
                <a:xfrm flipH="1">
                  <a:off x="5708520" y="461628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37" name="CustomShape 44"/>
                <p:cNvSpPr/>
                <p:nvPr/>
              </p:nvSpPr>
              <p:spPr>
                <a:xfrm flipH="1">
                  <a:off x="5716080" y="506556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7670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38" name="CustomShape 45"/>
              <p:cNvSpPr/>
              <p:nvPr/>
            </p:nvSpPr>
            <p:spPr>
              <a:xfrm flipH="1">
                <a:off x="5662440" y="4003560"/>
                <a:ext cx="270360" cy="209520"/>
              </a:xfrm>
              <a:prstGeom prst="ellipse">
                <a:avLst/>
              </a:prstGeom>
              <a:solidFill>
                <a:schemeClr val="tx2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grpSp>
            <p:nvGrpSpPr>
              <p:cNvPr id="739" name="Group 46"/>
              <p:cNvGrpSpPr/>
              <p:nvPr/>
            </p:nvGrpSpPr>
            <p:grpSpPr>
              <a:xfrm>
                <a:off x="5631120" y="4646160"/>
                <a:ext cx="302400" cy="507960"/>
                <a:chOff x="5631120" y="4646160"/>
                <a:chExt cx="302400" cy="507960"/>
              </a:xfrm>
            </p:grpSpPr>
            <p:sp>
              <p:nvSpPr>
                <p:cNvPr id="740" name="CustomShape 47"/>
                <p:cNvSpPr/>
                <p:nvPr/>
              </p:nvSpPr>
              <p:spPr>
                <a:xfrm flipH="1">
                  <a:off x="5630760" y="4646160"/>
                  <a:ext cx="192600" cy="44820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  <p:sp>
              <p:nvSpPr>
                <p:cNvPr id="741" name="CustomShape 48"/>
                <p:cNvSpPr/>
                <p:nvPr/>
              </p:nvSpPr>
              <p:spPr>
                <a:xfrm flipH="1">
                  <a:off x="5638320" y="5095080"/>
                  <a:ext cx="295200" cy="59040"/>
                </a:xfrm>
                <a:prstGeom prst="roundRect">
                  <a:avLst>
                    <a:gd name="adj" fmla="val 16667"/>
                  </a:avLst>
                </a:prstGeom>
                <a:solidFill>
                  <a:srgbClr val="009999"/>
                </a:solidFill>
                <a:ln w="9360">
                  <a:solidFill>
                    <a:schemeClr val="tx1"/>
                  </a:solidFill>
                  <a:round/>
                </a:ln>
              </p:spPr>
              <p:style>
                <a:lnRef idx="0"/>
                <a:fillRef idx="0"/>
                <a:effectRef idx="0"/>
                <a:fontRef idx="minor"/>
              </p:style>
            </p:sp>
          </p:grpSp>
          <p:sp>
            <p:nvSpPr>
              <p:cNvPr id="742" name="CustomShape 49"/>
              <p:cNvSpPr/>
              <p:nvPr/>
            </p:nvSpPr>
            <p:spPr>
              <a:xfrm flipH="1">
                <a:off x="5508720" y="4257720"/>
                <a:ext cx="115920" cy="327960"/>
              </a:xfrm>
              <a:prstGeom prst="roundRect">
                <a:avLst>
                  <a:gd name="adj" fmla="val 16667"/>
                </a:avLst>
              </a:prstGeom>
              <a:gradFill rotWithShape="0">
                <a:gsLst>
                  <a:gs pos="0">
                    <a:srgbClr val="5e2f00"/>
                  </a:gs>
                  <a:gs pos="50000">
                    <a:srgbClr val="cc6600"/>
                  </a:gs>
                  <a:gs pos="100000">
                    <a:srgbClr val="5e2f00"/>
                  </a:gs>
                </a:gsLst>
                <a:lin ang="10800000"/>
              </a:gra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43" name="CustomShape 50"/>
              <p:cNvSpPr/>
              <p:nvPr/>
            </p:nvSpPr>
            <p:spPr>
              <a:xfrm flipH="1">
                <a:off x="5623200" y="4227840"/>
                <a:ext cx="30996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7670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  <p:sp>
            <p:nvSpPr>
              <p:cNvPr id="744" name="CustomShape 51"/>
              <p:cNvSpPr/>
              <p:nvPr/>
            </p:nvSpPr>
            <p:spPr>
              <a:xfrm flipH="1">
                <a:off x="5663160" y="4257720"/>
                <a:ext cx="115920" cy="448200"/>
              </a:xfrm>
              <a:prstGeom prst="roundRect">
                <a:avLst>
                  <a:gd name="adj" fmla="val 16667"/>
                </a:avLst>
              </a:prstGeom>
              <a:solidFill>
                <a:srgbClr val="009999"/>
              </a:solidFill>
              <a:ln w="9360">
                <a:solidFill>
                  <a:schemeClr val="tx1"/>
                </a:solidFill>
                <a:round/>
              </a:ln>
            </p:spPr>
            <p:style>
              <a:lnRef idx="0"/>
              <a:fillRef idx="0"/>
              <a:effectRef idx="0"/>
              <a:fontRef idx="minor"/>
            </p:style>
          </p:sp>
        </p:grpSp>
      </p:grpSp>
      <p:sp>
        <p:nvSpPr>
          <p:cNvPr id="745" name="CustomShape 52"/>
          <p:cNvSpPr/>
          <p:nvPr/>
        </p:nvSpPr>
        <p:spPr>
          <a:xfrm>
            <a:off x="0" y="5877000"/>
            <a:ext cx="9143640" cy="602280"/>
          </a:xfrm>
          <a:prstGeom prst="rect">
            <a:avLst/>
          </a:prstGeom>
          <a:solidFill>
            <a:srgbClr val="ff3300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70000"/>
              </a:lnSpc>
              <a:spcBef>
                <a:spcPts val="479"/>
              </a:spcBef>
            </a:pPr>
            <a:r>
              <a:rPr b="1" lang="ru-RU" sz="2400" spc="-1" strike="noStrike">
                <a:solidFill>
                  <a:srgbClr val="ffffff"/>
                </a:solidFill>
                <a:latin typeface="Bookman Old Style"/>
              </a:rPr>
              <a:t>Невыполнение перечисленных выше требований может стать причиной ДТП.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28" dur="indefinite" restart="never" nodeType="tmRoot">
          <p:childTnLst>
            <p:seq>
              <p:cTn id="329" dur="indefinite" nodeType="mainSeq">
                <p:childTnLst>
                  <p:par>
                    <p:cTn id="330" fill="hold">
                      <p:stCondLst>
                        <p:cond delay="0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334" dur="3000"/>
                                        <p:tgtEl>
                                          <p:spTgt spid="6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nodeType="with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37" dur="10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39" nodeType="after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41" dur="1000"/>
                                        <p:tgtEl>
                                          <p:spTgt spid="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2" fill="hold">
                            <p:stCondLst>
                              <p:cond delay="4000"/>
                            </p:stCondLst>
                            <p:childTnLst>
                              <p:par>
                                <p:cTn id="343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345" dur="3000"/>
                                        <p:tgtEl>
                                          <p:spTgt spid="6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nodeType="with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48" dur="10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51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2" dur="1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53" dur="10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5" nodeType="afterEffect" fill="hold" presetClass="path" presetID="35">
                                  <p:stCondLst>
                                    <p:cond delay="0"/>
                                  </p:stCondLst>
                                  <p:childTnLst>
                                    <p:animMotion path="M 0 0  L -0.25 0">
                                      <p:cBhvr>
                                        <p:cTn id="356" dur="2000" fill="hold"/>
                                        <p:tgtEl>
                                          <p:spTgt spid="7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7" fill="hold">
                            <p:stCondLst>
                              <p:cond delay="9000"/>
                            </p:stCondLst>
                            <p:childTnLst>
                              <p:par>
                                <p:cTn id="358" nodeType="afterEffect" fill="hold" presetClass="entr" presetID="2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up)" transition="in">
                                      <p:cBhvr additive="repl">
                                        <p:cTn id="360" dur="3000"/>
                                        <p:tgtEl>
                                          <p:spTgt spid="6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nodeType="with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363" dur="1000"/>
                                        <p:tgtEl>
                                          <p:spTgt spid="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66" dur="100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67" dur="100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68" dur="1000"/>
                                        <p:tgtEl>
                                          <p:spTgt spid="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0" nodeType="afterEffect" fill="hold" presetClass="path" presetID="63">
                                  <p:stCondLst>
                                    <p:cond delay="0"/>
                                  </p:stCondLst>
                                  <p:childTnLst>
                                    <p:animMotion path="M 0 0  L 0.25 0">
                                      <p:cBhvr>
                                        <p:cTn id="371" dur="2000" fill="hold"/>
                                        <p:tgtEl>
                                          <p:spTgt spid="7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3" nodeType="afterEffect" fill="hold" presetClass="entr" presetID="2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375" dur="80"/>
                                        <p:tgtEl>
                                          <p:spTgt spid="7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-1,-1,-1)"/>
                                          </p:val>
                                        </p:tav>
                                        <p:tav tm="50000">
                                          <p:val>
                                            <p:strVal val="rgb(-1,-1,-1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76" dur="80"/>
                                        <p:tgtEl>
                                          <p:spTgt spid="7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-39,-99,0)"/>
                                          </p:val>
                                        </p:tav>
                                        <p:tav tm="50000">
                                          <p:val>
                                            <p:strVal val="rgb(0,-41,-3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80"/>
                                        <p:tgtEl>
                                          <p:spTgt spid="7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6" name="Picture 4" descr=""/>
          <p:cNvPicPr/>
          <p:nvPr/>
        </p:nvPicPr>
        <p:blipFill>
          <a:blip r:embed="rId1"/>
          <a:stretch/>
        </p:blipFill>
        <p:spPr>
          <a:xfrm>
            <a:off x="34920" y="25560"/>
            <a:ext cx="9073800" cy="6806880"/>
          </a:xfrm>
          <a:prstGeom prst="rect">
            <a:avLst/>
          </a:prstGeom>
          <a:ln w="9360">
            <a:noFill/>
          </a:ln>
        </p:spPr>
      </p:pic>
      <p:sp>
        <p:nvSpPr>
          <p:cNvPr id="747" name="TextShape 1"/>
          <p:cNvSpPr txBox="1"/>
          <p:nvPr/>
        </p:nvSpPr>
        <p:spPr>
          <a:xfrm>
            <a:off x="-36360" y="2844720"/>
            <a:ext cx="9216720" cy="655200"/>
          </a:xfrm>
          <a:prstGeom prst="rect">
            <a:avLst/>
          </a:prstGeom>
          <a:solidFill>
            <a:srgbClr val="04617b"/>
          </a:solidFill>
          <a:ln>
            <a:noFill/>
          </a:ln>
        </p:spPr>
        <p:txBody>
          <a:bodyPr lIns="90000" rIns="90000" tIns="45000" bIns="45000"/>
          <a:p>
            <a:pPr marL="274320" indent="-273960" algn="ctr">
              <a:lnSpc>
                <a:spcPct val="100000"/>
              </a:lnSpc>
              <a:spcBef>
                <a:spcPts val="561"/>
              </a:spcBef>
            </a:pPr>
            <a:r>
              <a:rPr b="1" lang="ru-RU" sz="2800" spc="-1" strike="noStrike">
                <a:solidFill>
                  <a:srgbClr val="009dd9"/>
                </a:solidFill>
                <a:latin typeface="Bookman Old Style"/>
              </a:rPr>
              <a:t>Обязанности школьника-велосипедиста</a:t>
            </a:r>
            <a:endParaRPr b="0" lang="ru-RU" sz="28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78" dur="indefinite" restart="never" nodeType="tmRoot">
          <p:childTnLst>
            <p:seq>
              <p:cTn id="37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8" name="CustomShape 1"/>
          <p:cNvSpPr/>
          <p:nvPr/>
        </p:nvSpPr>
        <p:spPr>
          <a:xfrm>
            <a:off x="5148360" y="3860640"/>
            <a:ext cx="1368000" cy="456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400" spc="-1" strike="noStrike">
                <a:solidFill>
                  <a:srgbClr val="04617b"/>
                </a:solidFill>
                <a:latin typeface="Constantia"/>
              </a:rPr>
              <a:t>40,3%,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749" name="CustomShape 2"/>
          <p:cNvSpPr/>
          <p:nvPr/>
        </p:nvSpPr>
        <p:spPr>
          <a:xfrm>
            <a:off x="3492360" y="4437000"/>
            <a:ext cx="1223640" cy="4561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  <a:spcBef>
                <a:spcPts val="1199"/>
              </a:spcBef>
            </a:pPr>
            <a:r>
              <a:rPr b="1" lang="ru-RU" sz="2400" spc="-1" strike="noStrike">
                <a:solidFill>
                  <a:srgbClr val="04617b"/>
                </a:solidFill>
                <a:latin typeface="Constantia"/>
              </a:rPr>
              <a:t>27,6%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750" name="CustomShape 3"/>
          <p:cNvSpPr/>
          <p:nvPr/>
        </p:nvSpPr>
        <p:spPr>
          <a:xfrm>
            <a:off x="3060720" y="3645000"/>
            <a:ext cx="1510920" cy="41940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90000"/>
              </a:lnSpc>
              <a:spcBef>
                <a:spcPts val="479"/>
              </a:spcBef>
            </a:pPr>
            <a:r>
              <a:rPr b="1" lang="ru-RU" sz="2400" spc="-1" strike="noStrike">
                <a:solidFill>
                  <a:srgbClr val="04617b"/>
                </a:solidFill>
                <a:latin typeface="Constantia"/>
              </a:rPr>
              <a:t>26,2%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751" name="Picture 4" descr=""/>
          <p:cNvPicPr/>
          <p:nvPr/>
        </p:nvPicPr>
        <p:blipFill>
          <a:blip r:embed="rId1"/>
          <a:stretch/>
        </p:blipFill>
        <p:spPr>
          <a:xfrm>
            <a:off x="63360" y="52560"/>
            <a:ext cx="3347640" cy="2250720"/>
          </a:xfrm>
          <a:prstGeom prst="rect">
            <a:avLst/>
          </a:prstGeom>
          <a:ln w="9360">
            <a:noFill/>
          </a:ln>
        </p:spPr>
      </p:pic>
      <p:sp>
        <p:nvSpPr>
          <p:cNvPr id="752" name="TextShape 4"/>
          <p:cNvSpPr txBox="1"/>
          <p:nvPr/>
        </p:nvSpPr>
        <p:spPr>
          <a:xfrm>
            <a:off x="3708360" y="1844640"/>
            <a:ext cx="5198760" cy="1142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 algn="ctr">
              <a:lnSpc>
                <a:spcPct val="100000"/>
              </a:lnSpc>
            </a:pPr>
            <a:r>
              <a:rPr b="1" lang="ru-RU" sz="2400" spc="-1" strike="noStrike">
                <a:solidFill>
                  <a:srgbClr val="009dd9"/>
                </a:solidFill>
                <a:latin typeface="Bookman Old Style"/>
              </a:rPr>
              <a:t>Основными травмами велосипедистов являются:</a:t>
            </a:r>
            <a:endParaRPr b="0" lang="ru-RU" sz="24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53" name="CustomShape 5"/>
          <p:cNvSpPr/>
          <p:nvPr/>
        </p:nvSpPr>
        <p:spPr>
          <a:xfrm>
            <a:off x="3564000" y="566640"/>
            <a:ext cx="5328720" cy="7729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80000"/>
              </a:lnSpc>
              <a:spcBef>
                <a:spcPts val="1400"/>
              </a:spcBef>
            </a:pPr>
            <a:r>
              <a:rPr b="1" lang="ru-RU" sz="2800" spc="-1" strike="noStrike">
                <a:solidFill>
                  <a:srgbClr val="ffffff"/>
                </a:solidFill>
                <a:latin typeface="Bookman Old Style"/>
              </a:rPr>
              <a:t>Велосипед – опасное транспортное средство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754" name="Picture 13" descr=""/>
          <p:cNvPicPr/>
          <p:nvPr/>
        </p:nvPicPr>
        <p:blipFill>
          <a:blip r:embed="rId2"/>
          <a:stretch/>
        </p:blipFill>
        <p:spPr>
          <a:xfrm>
            <a:off x="179280" y="5697360"/>
            <a:ext cx="1293480" cy="9694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pic>
        <p:nvPicPr>
          <p:cNvPr id="755" name="Picture 14" descr=""/>
          <p:cNvPicPr/>
          <p:nvPr/>
        </p:nvPicPr>
        <p:blipFill>
          <a:blip r:embed="rId3"/>
          <a:stretch/>
        </p:blipFill>
        <p:spPr>
          <a:xfrm>
            <a:off x="1657440" y="5697360"/>
            <a:ext cx="1292040" cy="9694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pic>
        <p:nvPicPr>
          <p:cNvPr id="756" name="Picture 17" descr=""/>
          <p:cNvPicPr/>
          <p:nvPr/>
        </p:nvPicPr>
        <p:blipFill>
          <a:blip r:embed="rId4"/>
          <a:stretch/>
        </p:blipFill>
        <p:spPr>
          <a:xfrm>
            <a:off x="6159600" y="5697360"/>
            <a:ext cx="1292040" cy="9694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pic>
        <p:nvPicPr>
          <p:cNvPr id="757" name="Picture 16" descr=""/>
          <p:cNvPicPr/>
          <p:nvPr/>
        </p:nvPicPr>
        <p:blipFill>
          <a:blip r:embed="rId5"/>
          <a:stretch/>
        </p:blipFill>
        <p:spPr>
          <a:xfrm>
            <a:off x="4719600" y="5697360"/>
            <a:ext cx="1292040" cy="9694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pic>
        <p:nvPicPr>
          <p:cNvPr id="758" name="Picture 15" descr=""/>
          <p:cNvPicPr/>
          <p:nvPr/>
        </p:nvPicPr>
        <p:blipFill>
          <a:blip r:embed="rId6"/>
          <a:stretch/>
        </p:blipFill>
        <p:spPr>
          <a:xfrm>
            <a:off x="3079800" y="5697360"/>
            <a:ext cx="1491840" cy="9694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sp>
        <p:nvSpPr>
          <p:cNvPr id="759" name="CustomShape 6"/>
          <p:cNvSpPr/>
          <p:nvPr/>
        </p:nvSpPr>
        <p:spPr>
          <a:xfrm>
            <a:off x="0" y="2717640"/>
            <a:ext cx="9143640" cy="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0" name="CustomShape 7"/>
          <p:cNvSpPr/>
          <p:nvPr/>
        </p:nvSpPr>
        <p:spPr>
          <a:xfrm>
            <a:off x="0" y="2717640"/>
            <a:ext cx="9143640" cy="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61" name="CustomShape 8"/>
          <p:cNvSpPr/>
          <p:nvPr/>
        </p:nvSpPr>
        <p:spPr>
          <a:xfrm>
            <a:off x="0" y="2717640"/>
            <a:ext cx="9143640" cy="3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graphicFrame>
        <p:nvGraphicFramePr>
          <p:cNvPr id="762" name="Table 9"/>
          <p:cNvGraphicFramePr/>
          <p:nvPr/>
        </p:nvGraphicFramePr>
        <p:xfrm>
          <a:off x="0" y="2717640"/>
          <a:ext cx="208080" cy="360000"/>
        </p:xfrm>
        <a:graphic>
          <a:graphicData uri="http://schemas.openxmlformats.org/drawingml/2006/table">
            <a:tbl>
              <a:tblPr/>
              <a:tblGrid>
                <a:gridCol w="208080"/>
              </a:tblGrid>
              <a:tr h="0">
                <a:tc>
                  <a:tcPr marL="91440" marR="91440">
                    <a:noFill/>
                  </a:tcPr>
                </a:tc>
              </a:tr>
              <a:tr h="0">
                <a:tc>
                  <a:tcPr marL="91440" marR="91440">
                    <a:noFill/>
                  </a:tcPr>
                </a:tc>
              </a:tr>
              <a:tr h="0">
                <a:tc>
                  <a:tcPr marL="91440" marR="91440">
                    <a:noFill/>
                  </a:tcPr>
                </a:tc>
              </a:tr>
            </a:tbl>
          </a:graphicData>
        </a:graphic>
      </p:graphicFrame>
      <p:pic>
        <p:nvPicPr>
          <p:cNvPr id="763" name="Picture 35" descr=""/>
          <p:cNvPicPr/>
          <p:nvPr/>
        </p:nvPicPr>
        <p:blipFill>
          <a:blip r:embed="rId7"/>
          <a:stretch/>
        </p:blipFill>
        <p:spPr>
          <a:xfrm>
            <a:off x="7596360" y="5697360"/>
            <a:ext cx="1294920" cy="971280"/>
          </a:xfrm>
          <a:prstGeom prst="rect">
            <a:avLst/>
          </a:prstGeom>
          <a:ln w="9360">
            <a:solidFill>
              <a:schemeClr val="tx1"/>
            </a:solidFill>
            <a:miter/>
          </a:ln>
        </p:spPr>
      </p:pic>
      <p:pic>
        <p:nvPicPr>
          <p:cNvPr id="764" name="" descr=""/>
          <p:cNvPicPr/>
          <p:nvPr/>
        </p:nvPicPr>
        <p:blipFill>
          <a:blip r:embed="rId8"/>
          <a:stretch/>
        </p:blipFill>
        <p:spPr>
          <a:xfrm>
            <a:off x="-152280" y="1689120"/>
            <a:ext cx="9385200" cy="5219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380" dur="indefinite" restart="never" nodeType="tmRoot">
          <p:childTnLst>
            <p:seq>
              <p:cTn id="381" dur="indefinite" nodeType="mainSeq">
                <p:childTnLst>
                  <p:par>
                    <p:cTn id="382" fill="hold">
                      <p:stCondLst>
                        <p:cond delay="0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nodeType="afterEffect" fill="hold" presetClass="entr" presetID="27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additive="repl">
                                        <p:cTn id="386" dur="80"/>
                                        <p:tgtEl>
                                          <p:spTgt spid="7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-1,-1,-1)"/>
                                          </p:val>
                                        </p:tav>
                                        <p:tav tm="50000">
                                          <p:val>
                                            <p:strVal val="rgb(-1,-1,-1)"/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 additive="repl">
                                        <p:cTn id="387" dur="80"/>
                                        <p:tgtEl>
                                          <p:spTgt spid="7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rgb(-39,-99,0)"/>
                                          </p:val>
                                        </p:tav>
                                        <p:tav tm="50000">
                                          <p:val>
                                            <p:strVal val="rgb(0,-41,-3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80"/>
                                        <p:tgtEl>
                                          <p:spTgt spid="7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9" fill="hold">
                            <p:stCondLst>
                              <p:cond delay="1520"/>
                            </p:stCondLst>
                            <p:childTnLst>
                              <p:par>
                                <p:cTn id="390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2" dur="50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3" dur="500" fill="hold"/>
                                        <p:tgtEl>
                                          <p:spTgt spid="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94" dur="500"/>
                                        <p:tgtEl>
                                          <p:spTgt spid="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5" fill="hold">
                            <p:stCondLst>
                              <p:cond delay="2020"/>
                            </p:stCondLst>
                            <p:childTnLst>
                              <p:par>
                                <p:cTn id="396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8" dur="50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99" dur="500" fill="hold"/>
                                        <p:tgtEl>
                                          <p:spTgt spid="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00" dur="500"/>
                                        <p:tgtEl>
                                          <p:spTgt spid="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1" fill="hold">
                            <p:stCondLst>
                              <p:cond delay="2520"/>
                            </p:stCondLst>
                            <p:childTnLst>
                              <p:par>
                                <p:cTn id="402" nodeType="afterEffect" fill="hold" presetClass="entr" presetID="21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-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1)" transition="in">
                                      <p:cBhvr additive="repl">
                                        <p:cTn id="404" dur="2000"/>
                                        <p:tgtEl>
                                          <p:spTgt spid="-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4520"/>
                            </p:stCondLst>
                            <p:childTnLst>
                              <p:par>
                                <p:cTn id="406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08" dur="50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9" dur="500" fill="hold"/>
                                        <p:tgtEl>
                                          <p:spTgt spid="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10" dur="500"/>
                                        <p:tgtEl>
                                          <p:spTgt spid="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>
                            <p:stCondLst>
                              <p:cond delay="5020"/>
                            </p:stCondLst>
                            <p:childTnLst>
                              <p:par>
                                <p:cTn id="412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14" dur="50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15" dur="500" fill="hold"/>
                                        <p:tgtEl>
                                          <p:spTgt spid="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16" dur="500"/>
                                        <p:tgtEl>
                                          <p:spTgt spid="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5520"/>
                            </p:stCondLst>
                            <p:childTnLst>
                              <p:par>
                                <p:cTn id="418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0" dur="50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1" dur="500" fill="hold"/>
                                        <p:tgtEl>
                                          <p:spTgt spid="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22" dur="500"/>
                                        <p:tgtEl>
                                          <p:spTgt spid="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6020"/>
                            </p:stCondLst>
                            <p:childTnLst>
                              <p:par>
                                <p:cTn id="424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26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27" dur="500" fill="hold"/>
                                        <p:tgtEl>
                                          <p:spTgt spid="7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28" dur="500"/>
                                        <p:tgtEl>
                                          <p:spTgt spid="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6520"/>
                            </p:stCondLst>
                            <p:childTnLst>
                              <p:par>
                                <p:cTn id="430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2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3" dur="500" fill="hold"/>
                                        <p:tgtEl>
                                          <p:spTgt spid="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34" dur="500"/>
                                        <p:tgtEl>
                                          <p:spTgt spid="7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7020"/>
                            </p:stCondLst>
                            <p:childTnLst>
                              <p:par>
                                <p:cTn id="436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8" dur="50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39" dur="500" fill="hold"/>
                                        <p:tgtEl>
                                          <p:spTgt spid="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40" dur="500"/>
                                        <p:tgtEl>
                                          <p:spTgt spid="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7520"/>
                            </p:stCondLst>
                            <p:childTnLst>
                              <p:par>
                                <p:cTn id="442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44" dur="5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5" dur="500" fill="hold"/>
                                        <p:tgtEl>
                                          <p:spTgt spid="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46" dur="500"/>
                                        <p:tgtEl>
                                          <p:spTgt spid="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8020"/>
                            </p:stCondLst>
                            <p:childTnLst>
                              <p:par>
                                <p:cTn id="448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0" dur="5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1" dur="500" fill="hold"/>
                                        <p:tgtEl>
                                          <p:spTgt spid="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52" dur="500"/>
                                        <p:tgtEl>
                                          <p:spTgt spid="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>
                            <p:stCondLst>
                              <p:cond delay="8520"/>
                            </p:stCondLst>
                            <p:childTnLst>
                              <p:par>
                                <p:cTn id="454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56" dur="5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7" dur="500" fill="hold"/>
                                        <p:tgtEl>
                                          <p:spTgt spid="7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58" dur="500"/>
                                        <p:tgtEl>
                                          <p:spTgt spid="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5" name="TextShape 1"/>
          <p:cNvSpPr txBox="1"/>
          <p:nvPr/>
        </p:nvSpPr>
        <p:spPr>
          <a:xfrm>
            <a:off x="457200" y="188640"/>
            <a:ext cx="8229240" cy="791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ffff00"/>
                </a:solidFill>
                <a:latin typeface="Calibri"/>
              </a:rPr>
              <a:t>Водителю велосипеда разрешается</a:t>
            </a:r>
            <a:endParaRPr b="0" lang="ru-RU" sz="3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66" name="TextShape 2"/>
          <p:cNvSpPr txBox="1"/>
          <p:nvPr/>
        </p:nvSpPr>
        <p:spPr>
          <a:xfrm>
            <a:off x="250920" y="1196640"/>
            <a:ext cx="8713440" cy="54003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>
            <a:normAutofit/>
          </a:bodyPr>
          <a:p>
            <a:pPr marL="274320" indent="-273960" algn="just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Водить велосипед </a:t>
            </a:r>
            <a:r>
              <a:rPr b="1" lang="ru-RU" sz="2200" spc="-1" strike="noStrike">
                <a:solidFill>
                  <a:srgbClr val="ffffff"/>
                </a:solidFill>
                <a:latin typeface="Constantia"/>
              </a:rPr>
              <a:t>только на закрытых площадках: </a:t>
            </a: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во дворах, раках, стадионах.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По тротуарам только малышам на детских велосипедах.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Ежедневно проверять техническое состояние велосипеда.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Ездить только по тем дорогам, где есть специальный знак в синем круге «Велосипедная дорожка» -относится к группе разрешающих знаков.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Двигаясь по дороге, велосипедист должен внимательно следить за всеми сигналами подаваемыми водителями других транспортных средств. Сам велосипедист сигнализирует руками. Перед торможением поднять руку вверх.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Если надо пересечь дорогу, сойдите с велосипеда, держа его за руль, пройдите по пешеходному переходу.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439"/>
              </a:spcBef>
            </a:pP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439"/>
              </a:spcBef>
            </a:pP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439"/>
              </a:spcBef>
            </a:pP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59" dur="indefinite" restart="never" nodeType="tmRoot">
          <p:childTnLst>
            <p:seq>
              <p:cTn id="46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7" name="TextShape 1"/>
          <p:cNvSpPr txBox="1"/>
          <p:nvPr/>
        </p:nvSpPr>
        <p:spPr>
          <a:xfrm>
            <a:off x="457200" y="704160"/>
            <a:ext cx="8229240" cy="63648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/>
          <a:p>
            <a:pPr algn="ctr">
              <a:lnSpc>
                <a:spcPct val="100000"/>
              </a:lnSpc>
            </a:pPr>
            <a:r>
              <a:rPr b="0" lang="ru-RU" sz="3600" spc="-1" strike="noStrike">
                <a:solidFill>
                  <a:srgbClr val="ffff00"/>
                </a:solidFill>
                <a:latin typeface="Calibri"/>
              </a:rPr>
              <a:t>Водителю велосипеда запрещается</a:t>
            </a:r>
            <a:endParaRPr b="0" lang="ru-RU" sz="36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68" name="TextShape 2"/>
          <p:cNvSpPr txBox="1"/>
          <p:nvPr/>
        </p:nvSpPr>
        <p:spPr>
          <a:xfrm>
            <a:off x="179280" y="1556640"/>
            <a:ext cx="8775360" cy="45752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До 14 –летнего возраста нельзя ездить на велосипеде по дорогам и улицам.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Устраивать гонки на дороге, игру «вперегонки».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Эксплуатация велосипеда, если имеются технические неисправности.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Буксировка велосипедов или мопедов.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В любых местах  на улицах и дорогах водитель велосипеда обязан пропускать пешеходов.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Перевозить груз , который выступает на 0,5 метра по длине и ширине велосипеда.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Ездить не велосипеде держась одной рукой за руль или без рук.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200" spc="-1" strike="noStrike">
                <a:solidFill>
                  <a:srgbClr val="ffffff"/>
                </a:solidFill>
                <a:latin typeface="Constantia"/>
              </a:rPr>
              <a:t>КАТЕГОРИЧЕСКИ ЗАПРЕЩАЕТСЯ</a:t>
            </a:r>
            <a:r>
              <a:rPr b="0" lang="ru-RU" sz="2200" spc="-1" strike="noStrike">
                <a:solidFill>
                  <a:srgbClr val="ffffff"/>
                </a:solidFill>
                <a:latin typeface="Constantia"/>
              </a:rPr>
              <a:t> цепляться за проезжающий мимо транспорт!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61" dur="indefinite" restart="never" nodeType="tmRoot">
          <p:childTnLst>
            <p:seq>
              <p:cTn id="46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9" name="TextShape 1"/>
          <p:cNvSpPr txBox="1"/>
          <p:nvPr/>
        </p:nvSpPr>
        <p:spPr>
          <a:xfrm>
            <a:off x="457200" y="260640"/>
            <a:ext cx="8229240" cy="71964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ffff00"/>
                </a:solidFill>
                <a:latin typeface="Times New Roman"/>
              </a:rPr>
              <a:t>Сел в машину – пристегнись!</a:t>
            </a:r>
            <a:endParaRPr b="0" lang="ru-RU" sz="44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770" name="Содержимое 3" descr=""/>
          <p:cNvPicPr/>
          <p:nvPr/>
        </p:nvPicPr>
        <p:blipFill>
          <a:blip r:embed="rId1"/>
          <a:stretch/>
        </p:blipFill>
        <p:spPr>
          <a:xfrm>
            <a:off x="1979640" y="2709000"/>
            <a:ext cx="5304600" cy="3879720"/>
          </a:xfrm>
          <a:prstGeom prst="rect">
            <a:avLst/>
          </a:prstGeom>
          <a:ln>
            <a:noFill/>
          </a:ln>
        </p:spPr>
      </p:pic>
      <p:sp>
        <p:nvSpPr>
          <p:cNvPr id="771" name="CustomShape 2"/>
          <p:cNvSpPr/>
          <p:nvPr/>
        </p:nvSpPr>
        <p:spPr>
          <a:xfrm>
            <a:off x="467640" y="1124640"/>
            <a:ext cx="8424720" cy="143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dbe7b6"/>
                </a:solidFill>
                <a:latin typeface="Constantia"/>
              </a:rPr>
              <a:t>Согласно законодательству Российской Федерации каждый ребёнок до 12 лет должен ездить в специальном  автокресле, позволяющем пристегнуть ребенка с помощью ремней безопасности.</a:t>
            </a:r>
            <a:endParaRPr b="0" lang="ru-RU" sz="24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63" dur="indefinite" restart="never" nodeType="tmRoot">
          <p:childTnLst>
            <p:seq>
              <p:cTn id="464" dur="indefinite" nodeType="mainSeq"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nodeType="afterEffect" fill="hold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69" dur="500" fill="hold"/>
                                        <p:tgtEl>
                                          <p:spTgt spid="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70" dur="500" fill="hold"/>
                                        <p:tgtEl>
                                          <p:spTgt spid="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2" name="CustomShape 1"/>
          <p:cNvSpPr/>
          <p:nvPr/>
        </p:nvSpPr>
        <p:spPr>
          <a:xfrm>
            <a:off x="2988000" y="3285000"/>
            <a:ext cx="5256360" cy="265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По данным Всемирной организации здравоохранения использование в транспортных средствах детских удерживающих устройств позволяет снизить смертность среди младенцев на </a:t>
            </a:r>
            <a:r>
              <a:rPr b="1" lang="ru-RU" sz="2400" spc="-1" strike="noStrike">
                <a:solidFill>
                  <a:srgbClr val="ff0000"/>
                </a:solidFill>
                <a:latin typeface="Constantia"/>
              </a:rPr>
              <a:t>71%</a:t>
            </a: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, а среди детей более старшего возраста - на </a:t>
            </a:r>
            <a:r>
              <a:rPr b="1" lang="ru-RU" sz="2400" spc="-1" strike="noStrike">
                <a:solidFill>
                  <a:srgbClr val="ff0000"/>
                </a:solidFill>
                <a:latin typeface="Constantia"/>
              </a:rPr>
              <a:t>54%</a:t>
            </a: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773" name="CustomShape 2"/>
          <p:cNvSpPr/>
          <p:nvPr/>
        </p:nvSpPr>
        <p:spPr>
          <a:xfrm>
            <a:off x="755640" y="620640"/>
            <a:ext cx="7632360" cy="2284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ffffff"/>
                </a:solidFill>
                <a:latin typeface="Constantia"/>
              </a:rPr>
              <a:t>Главная задача автокресла — обеспечить безопасность ребенка при дорожно-транспортном происшествии, экстренном торможении или резких маневрах. Его необходимость совершенно очевидна — детское автокресло снижает вероятность смертельной травмы.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774" name="Рисунок 3" descr=""/>
          <p:cNvPicPr/>
          <p:nvPr/>
        </p:nvPicPr>
        <p:blipFill>
          <a:blip r:embed="rId1"/>
          <a:stretch/>
        </p:blipFill>
        <p:spPr>
          <a:xfrm>
            <a:off x="395640" y="3069000"/>
            <a:ext cx="2376000" cy="357012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71" dur="indefinite" restart="never" nodeType="tmRoot">
          <p:childTnLst>
            <p:seq>
              <p:cTn id="472" dur="indefinite" nodeType="mainSeq">
                <p:childTnLst>
                  <p:par>
                    <p:cTn id="473" fill="hold">
                      <p:stCondLst>
                        <p:cond delay="0"/>
                      </p:stCondLst>
                      <p:childTnLst>
                        <p:par>
                          <p:cTn id="474" fill="hold">
                            <p:stCondLst>
                              <p:cond delay="0"/>
                            </p:stCondLst>
                            <p:childTnLst>
                              <p:par>
                                <p:cTn id="475" nodeType="afterEffect" fill="hold" presetClass="entr" presetID="2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477" dur="500"/>
                                        <p:tgtEl>
                                          <p:spTgt spid="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5" name="TextShape 1"/>
          <p:cNvSpPr txBox="1"/>
          <p:nvPr/>
        </p:nvSpPr>
        <p:spPr>
          <a:xfrm>
            <a:off x="468360" y="0"/>
            <a:ext cx="8243640" cy="116496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>
            <a:normAutofit fontScale="81000"/>
          </a:bodyPr>
          <a:p>
            <a:pPr>
              <a:lnSpc>
                <a:spcPct val="100000"/>
              </a:lnSpc>
            </a:pPr>
            <a:r>
              <a:rPr b="1" i="1" lang="ru-RU" sz="5000" spc="-1" strike="noStrike" u="sng">
                <a:solidFill>
                  <a:srgbClr val="dbf5f9"/>
                </a:solidFill>
                <a:uFillTx/>
                <a:latin typeface="Calibri"/>
              </a:rPr>
              <a:t>            </a:t>
            </a:r>
            <a:r>
              <a:rPr b="1" i="1" lang="ru-RU" sz="5000" spc="-1" strike="noStrike" u="sng">
                <a:solidFill>
                  <a:srgbClr val="dbf5f9"/>
                </a:solidFill>
                <a:uFillTx/>
                <a:latin typeface="Calibri"/>
              </a:rPr>
              <a:t>Памятка для учащихся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76" name="TextShape 2"/>
          <p:cNvSpPr txBox="1"/>
          <p:nvPr/>
        </p:nvSpPr>
        <p:spPr>
          <a:xfrm>
            <a:off x="611280" y="1268280"/>
            <a:ext cx="8229240" cy="489564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            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1 Ходите только по тротуару!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2 Переходить улицу в местах, где имеются линии или указатели перехода, а где их нет – на перекрестках по линии тротуаров.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3 Переходя улицу посмотрите налево, а дойдя до середины – направо!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4 На улицах и дорогах, где движении регулируется, переходите проезжую часть только при зеленом сигнале светофора или разрешающем жесте регулировщика.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5 Не перебегайте дорогу перед близко идущим транспортом!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6 Не ездите на подножках и выступах транспорта.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7 Стоящий на остановке автобус или троллейбус обходите только в разрешенных для перехода местах, соблюдая при этом осторожность.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8 Не устраивайте игры и не катайтесь на коньках, лыжах и санках на проезжей части!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80000"/>
              </a:lnSpc>
              <a:spcBef>
                <a:spcPts val="400"/>
              </a:spcBef>
            </a:pP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78" dur="indefinite" restart="never" nodeType="tmRoot">
          <p:childTnLst>
            <p:seq>
              <p:cTn id="479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7" name="TextShape 1"/>
          <p:cNvSpPr txBox="1"/>
          <p:nvPr/>
        </p:nvSpPr>
        <p:spPr>
          <a:xfrm>
            <a:off x="1676520" y="457200"/>
            <a:ext cx="7009920" cy="1294920"/>
          </a:xfrm>
          <a:prstGeom prst="rect">
            <a:avLst/>
          </a:prstGeom>
          <a:noFill/>
          <a:ln>
            <a:noFill/>
          </a:ln>
        </p:spPr>
        <p:txBody>
          <a:bodyPr lIns="0" rIns="0" tIns="45000" bIns="0" anchor="b">
            <a:normAutofit fontScale="97000"/>
          </a:bodyPr>
          <a:p>
            <a:pPr>
              <a:lnSpc>
                <a:spcPct val="100000"/>
              </a:lnSpc>
            </a:pP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 </a:t>
            </a:r>
            <a:r>
              <a:rPr b="0" i="1" lang="ru-RU" sz="5000" spc="-1" strike="noStrike">
                <a:solidFill>
                  <a:srgbClr val="dbf5f9"/>
                </a:solidFill>
                <a:latin typeface="Calibri"/>
              </a:rPr>
              <a:t>ОСНОВНЫЕ СЛУЖБЫ ПОМОЩИ</a:t>
            </a:r>
            <a:r>
              <a:rPr b="0" lang="ru-RU" sz="5000" spc="-1" strike="noStrike">
                <a:solidFill>
                  <a:srgbClr val="dbf5f9"/>
                </a:solidFill>
                <a:latin typeface="Calibri"/>
              </a:rPr>
              <a:t> </a:t>
            </a:r>
            <a:endParaRPr b="0" lang="ru-RU" sz="5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78" name="TextShape 2"/>
          <p:cNvSpPr txBox="1"/>
          <p:nvPr/>
        </p:nvSpPr>
        <p:spPr>
          <a:xfrm>
            <a:off x="1676520" y="1981080"/>
            <a:ext cx="3439800" cy="188892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200" spc="-1" strike="noStrike" u="sng">
                <a:solidFill>
                  <a:srgbClr val="ffff99"/>
                </a:solidFill>
                <a:uFillTx/>
                <a:latin typeface="Constantia"/>
              </a:rPr>
              <a:t>Пожарная охрана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Мегафон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010101 или 911              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Билайн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010 или 122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МТС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112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79" name="TextShape 3"/>
          <p:cNvSpPr txBox="1"/>
          <p:nvPr/>
        </p:nvSpPr>
        <p:spPr>
          <a:xfrm>
            <a:off x="5246640" y="1981080"/>
            <a:ext cx="3439800" cy="198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200" spc="-1" strike="noStrike" u="sng">
                <a:solidFill>
                  <a:srgbClr val="ffff99"/>
                </a:solidFill>
                <a:uFillTx/>
                <a:latin typeface="Constantia"/>
              </a:rPr>
              <a:t>Милиция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Мегафон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020202 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Билайн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020 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МТС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020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80" name="TextShape 4"/>
          <p:cNvSpPr txBox="1"/>
          <p:nvPr/>
        </p:nvSpPr>
        <p:spPr>
          <a:xfrm>
            <a:off x="1676520" y="4110120"/>
            <a:ext cx="3439800" cy="198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200" spc="-1" strike="noStrike" u="sng">
                <a:solidFill>
                  <a:srgbClr val="ffff99"/>
                </a:solidFill>
                <a:uFillTx/>
                <a:latin typeface="Constantia"/>
              </a:rPr>
              <a:t>Скорая помощь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Мегафон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030303 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Билайн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030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i="1" lang="ru-RU" sz="2000" spc="-1" strike="noStrike">
                <a:solidFill>
                  <a:srgbClr val="ffffff"/>
                </a:solidFill>
                <a:latin typeface="Constantia"/>
              </a:rPr>
              <a:t>МТС</a:t>
            </a: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 030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81" name="TextShape 5"/>
          <p:cNvSpPr txBox="1"/>
          <p:nvPr/>
        </p:nvSpPr>
        <p:spPr>
          <a:xfrm>
            <a:off x="5246640" y="4110120"/>
            <a:ext cx="3439800" cy="198576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>
              <a:lnSpc>
                <a:spcPct val="100000"/>
              </a:lnSpc>
              <a:spcBef>
                <a:spcPts val="439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200" spc="-1" strike="noStrike" u="sng">
                <a:solidFill>
                  <a:srgbClr val="ffff99"/>
                </a:solidFill>
                <a:uFillTx/>
                <a:latin typeface="Constantia"/>
              </a:rPr>
              <a:t>Служба спасения</a:t>
            </a:r>
            <a:endParaRPr b="0" lang="ru-RU" sz="22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63-11-12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>
              <a:lnSpc>
                <a:spcPct val="100000"/>
              </a:lnSpc>
              <a:spcBef>
                <a:spcPts val="400"/>
              </a:spcBef>
              <a:buClr>
                <a:srgbClr val="0bd0d9"/>
              </a:buClr>
              <a:buSzPct val="95000"/>
              <a:buFont typeface="Wingdings 2" charset="2"/>
              <a:buChar char=""/>
            </a:pPr>
            <a:r>
              <a:rPr b="1" lang="ru-RU" sz="2000" spc="-1" strike="noStrike">
                <a:solidFill>
                  <a:srgbClr val="ffffff"/>
                </a:solidFill>
                <a:latin typeface="Constantia"/>
              </a:rPr>
              <a:t>89372559703</a:t>
            </a: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  <a:p>
            <a:pPr>
              <a:lnSpc>
                <a:spcPct val="100000"/>
              </a:lnSpc>
              <a:spcBef>
                <a:spcPts val="439"/>
              </a:spcBef>
            </a:pPr>
            <a:endParaRPr b="0" lang="ru-RU" sz="2000" spc="-1" strike="noStrike">
              <a:solidFill>
                <a:srgbClr val="ffffff"/>
              </a:solidFill>
              <a:latin typeface="Constantia"/>
            </a:endParaRPr>
          </a:p>
        </p:txBody>
      </p:sp>
      <p:sp>
        <p:nvSpPr>
          <p:cNvPr id="782" name="CustomShape 6"/>
          <p:cNvSpPr/>
          <p:nvPr/>
        </p:nvSpPr>
        <p:spPr>
          <a:xfrm>
            <a:off x="0" y="0"/>
            <a:ext cx="9143640" cy="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80" dur="indefinite" restart="never" nodeType="tmRoot">
          <p:childTnLst>
            <p:seq>
              <p:cTn id="481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" name="TextShape 1"/>
          <p:cNvSpPr txBox="1"/>
          <p:nvPr/>
        </p:nvSpPr>
        <p:spPr>
          <a:xfrm>
            <a:off x="457200" y="692640"/>
            <a:ext cx="7858800" cy="2952000"/>
          </a:xfrm>
          <a:prstGeom prst="rect">
            <a:avLst/>
          </a:prstGeom>
          <a:noFill/>
          <a:ln>
            <a:noFill/>
          </a:ln>
        </p:spPr>
        <p:txBody>
          <a:bodyPr lIns="90000" rIns="90000" tIns="45000" bIns="45000"/>
          <a:p>
            <a:pPr marL="274320" indent="-273960" algn="ctr">
              <a:lnSpc>
                <a:spcPct val="100000"/>
              </a:lnSpc>
              <a:spcBef>
                <a:spcPts val="799"/>
              </a:spcBef>
            </a:pPr>
            <a:r>
              <a:rPr b="0" lang="ru-RU" sz="4000" spc="-1" strike="noStrike">
                <a:solidFill>
                  <a:srgbClr val="ffffff"/>
                </a:solidFill>
                <a:latin typeface="Constantia"/>
              </a:rPr>
              <a:t>     </a:t>
            </a:r>
            <a:r>
              <a:rPr b="1" lang="ru-RU" sz="4000" spc="-1" strike="noStrike">
                <a:solidFill>
                  <a:srgbClr val="e2d700"/>
                </a:solidFill>
                <a:latin typeface="Constantia"/>
              </a:rPr>
              <a:t>СПАСИБО </a:t>
            </a:r>
            <a:endParaRPr b="0" lang="ru-RU" sz="4000" spc="-1" strike="noStrike">
              <a:solidFill>
                <a:srgbClr val="ffffff"/>
              </a:solidFill>
              <a:latin typeface="Constantia"/>
            </a:endParaRPr>
          </a:p>
          <a:p>
            <a:pPr algn="ctr">
              <a:lnSpc>
                <a:spcPct val="100000"/>
              </a:lnSpc>
              <a:spcBef>
                <a:spcPts val="799"/>
              </a:spcBef>
            </a:pPr>
            <a:endParaRPr b="0" lang="ru-RU" sz="4000" spc="-1" strike="noStrike">
              <a:solidFill>
                <a:srgbClr val="ffffff"/>
              </a:solidFill>
              <a:latin typeface="Constantia"/>
            </a:endParaRPr>
          </a:p>
          <a:p>
            <a:pPr marL="274320" indent="-273960" algn="ctr">
              <a:lnSpc>
                <a:spcPct val="100000"/>
              </a:lnSpc>
              <a:spcBef>
                <a:spcPts val="799"/>
              </a:spcBef>
            </a:pPr>
            <a:endParaRPr b="0" lang="ru-RU" sz="4000" spc="-1" strike="noStrike">
              <a:solidFill>
                <a:srgbClr val="ffffff"/>
              </a:solidFill>
              <a:latin typeface="Constantia"/>
            </a:endParaRPr>
          </a:p>
        </p:txBody>
      </p:sp>
      <p:pic>
        <p:nvPicPr>
          <p:cNvPr id="784" name="Picture 2" descr=""/>
          <p:cNvPicPr/>
          <p:nvPr/>
        </p:nvPicPr>
        <p:blipFill>
          <a:blip r:embed="rId1"/>
          <a:stretch/>
        </p:blipFill>
        <p:spPr>
          <a:xfrm>
            <a:off x="1691640" y="3357000"/>
            <a:ext cx="5562360" cy="3123720"/>
          </a:xfrm>
          <a:prstGeom prst="rect">
            <a:avLst/>
          </a:prstGeom>
          <a:ln w="936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482" dur="indefinite" restart="never" nodeType="tmRoot">
          <p:childTnLst>
            <p:seq>
              <p:cTn id="483" dur="indefinite" nodeType="mainSeq">
                <p:childTnLst>
                  <p:par>
                    <p:cTn id="484" fill="hold">
                      <p:stCondLst>
                        <p:cond delay="0"/>
                      </p:stCondLst>
                      <p:childTnLst>
                        <p:par>
                          <p:cTn id="485" fill="hold">
                            <p:stCondLst>
                              <p:cond delay="0"/>
                            </p:stCondLst>
                            <p:childTnLst>
                              <p:par>
                                <p:cTn id="486" nodeType="afterEffect" fill="hold" presetClass="entr" presetID="3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88" dur="2000"/>
                                        <p:tgtEl>
                                          <p:spTgt spid="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89" dur="2000" fill="hold"/>
                                        <p:tgtEl>
                                          <p:spTgt spid="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0" dur="2000" fill="hold"/>
                                        <p:tgtEl>
                                          <p:spTgt spid="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1" dur="2000" fill="hold"/>
                                        <p:tgtEl>
                                          <p:spTgt spid="7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2000"/>
                            </p:stCondLst>
                            <p:childTnLst>
                              <p:par>
                                <p:cTn id="493" nodeType="afterEffect" fill="hold" presetClass="entr" presetID="3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495" dur="2000"/>
                                        <p:tgtEl>
                                          <p:spTgt spid="7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496" dur="2000" fill="hold"/>
                                        <p:tgtEl>
                                          <p:spTgt spid="7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7" dur="2000" fill="hold"/>
                                        <p:tgtEl>
                                          <p:spTgt spid="7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98" dur="2000" fill="hold"/>
                                        <p:tgtEl>
                                          <p:spTgt spid="7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0" nodeType="afterEffect" fill="hold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02" dur="500" fill="hold"/>
                                        <p:tgtEl>
                                          <p:spTgt spid="7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3" dur="500" fill="hold"/>
                                        <p:tgtEl>
                                          <p:spTgt spid="7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209</TotalTime>
  <Application>LibreOffice/6.1.2.1$Windows_x86 LibreOffice_project/65905a128db06ba48db947242809d14d3f9a93fe</Application>
  <Words>990</Words>
  <Paragraphs>120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ru-RU</dc:language>
  <cp:lastModifiedBy/>
  <dcterms:modified xsi:type="dcterms:W3CDTF">2019-05-06T15:15:56Z</dcterms:modified>
  <cp:revision>19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0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22</vt:i4>
  </property>
</Properties>
</file>